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12192000"/>
  <p:notesSz cx="7010400" cy="9296400"/>
  <p:embeddedFontLst>
    <p:embeddedFont>
      <p:font typeface="Montserrat"/>
      <p:regular r:id="rId19"/>
      <p:bold r:id="rId20"/>
      <p:italic r:id="rId21"/>
      <p:boldItalic r:id="rId22"/>
    </p:embeddedFont>
    <p:embeddedFont>
      <p:font typeface="Montserrat Medium"/>
      <p:regular r:id="rId23"/>
      <p:bold r:id="rId24"/>
      <p:italic r:id="rId25"/>
      <p:boldItalic r:id="rId26"/>
    </p:embeddedFont>
    <p:embeddedFont>
      <p:font typeface="Montserrat ExtraBold"/>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9" roundtripDataSignature="AMtx7mgnXlW0poSQRizBLhw6JRzqcaSM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DF1DB7-9BF3-46A2-A8C3-652248C629C9}">
  <a:tblStyle styleId="{14DF1DB7-9BF3-46A2-A8C3-652248C629C9}"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1E8"/>
          </a:solidFill>
        </a:fill>
      </a:tcStyle>
    </a:wholeTbl>
    <a:band1H>
      <a:tcTxStyle/>
      <a:tcStyle>
        <a:fill>
          <a:solidFill>
            <a:srgbClr val="FFE2CD"/>
          </a:solidFill>
        </a:fill>
      </a:tcStyle>
    </a:band1H>
    <a:band2H>
      <a:tcTxStyle/>
    </a:band2H>
    <a:band1V>
      <a:tcTxStyle/>
      <a:tcStyle>
        <a:fill>
          <a:solidFill>
            <a:srgbClr val="FFE2CD"/>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MontserratExtraBold-boldItalic.fntdata"/><Relationship Id="rId27" Type="http://schemas.openxmlformats.org/officeDocument/2006/relationships/font" Target="fonts/MontserratExtra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Montserrat-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038648" cy="46513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0135" y="0"/>
            <a:ext cx="3038648" cy="46513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8829675"/>
            <a:ext cx="3038648" cy="4651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9" name="Google Shape;159;p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0: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0: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summary of Phase – 1.</a:t>
            </a:r>
            <a:endParaRPr/>
          </a:p>
          <a:p>
            <a:pPr indent="0" lvl="0" marL="0" rtl="0" algn="l">
              <a:lnSpc>
                <a:spcPct val="100000"/>
              </a:lnSpc>
              <a:spcBef>
                <a:spcPts val="0"/>
              </a:spcBef>
              <a:spcAft>
                <a:spcPts val="0"/>
              </a:spcAft>
              <a:buClr>
                <a:schemeClr val="dk1"/>
              </a:buClr>
              <a:buSzPts val="1100"/>
              <a:buFont typeface="Arial"/>
              <a:buNone/>
            </a:pPr>
            <a:r>
              <a:rPr lang="en-US"/>
              <a:t>Include the suggestions and improvements made.</a:t>
            </a:r>
            <a:endParaRPr/>
          </a:p>
          <a:p>
            <a:pPr indent="0" lvl="0" marL="0" rtl="0" algn="l">
              <a:lnSpc>
                <a:spcPct val="100000"/>
              </a:lnSpc>
              <a:spcBef>
                <a:spcPts val="0"/>
              </a:spcBef>
              <a:spcAft>
                <a:spcPts val="0"/>
              </a:spcAft>
              <a:buSzPts val="1400"/>
              <a:buNone/>
            </a:pPr>
            <a:r>
              <a:t/>
            </a:r>
            <a:endParaRPr/>
          </a:p>
        </p:txBody>
      </p:sp>
      <p:sp>
        <p:nvSpPr>
          <p:cNvPr id="268" name="Google Shape;268;p10: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1: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summary of Phase – 1.</a:t>
            </a:r>
            <a:endParaRPr/>
          </a:p>
          <a:p>
            <a:pPr indent="0" lvl="0" marL="0" rtl="0" algn="l">
              <a:lnSpc>
                <a:spcPct val="100000"/>
              </a:lnSpc>
              <a:spcBef>
                <a:spcPts val="0"/>
              </a:spcBef>
              <a:spcAft>
                <a:spcPts val="0"/>
              </a:spcAft>
              <a:buClr>
                <a:schemeClr val="dk1"/>
              </a:buClr>
              <a:buSzPts val="1100"/>
              <a:buFont typeface="Arial"/>
              <a:buNone/>
            </a:pPr>
            <a:r>
              <a:rPr lang="en-US"/>
              <a:t>Include the suggestions and improvements made.</a:t>
            </a:r>
            <a:endParaRPr/>
          </a:p>
          <a:p>
            <a:pPr indent="0" lvl="0" marL="0" rtl="0" algn="l">
              <a:lnSpc>
                <a:spcPct val="100000"/>
              </a:lnSpc>
              <a:spcBef>
                <a:spcPts val="0"/>
              </a:spcBef>
              <a:spcAft>
                <a:spcPts val="0"/>
              </a:spcAft>
              <a:buSzPts val="1400"/>
              <a:buNone/>
            </a:pPr>
            <a:r>
              <a:t/>
            </a:r>
            <a:endParaRPr/>
          </a:p>
        </p:txBody>
      </p:sp>
      <p:sp>
        <p:nvSpPr>
          <p:cNvPr id="276" name="Google Shape;276;p11: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3" name="Google Shape;283;p1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2: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Set the context.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67" name="Google Shape;167;p2: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3: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Set the context.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77" name="Google Shape;177;p3: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9f9eb247f6_0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19f9eb247f6_0_0: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Set the context.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86" name="Google Shape;186;g19f9eb247f6_0_0: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5: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5: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summary of Phase – 1.</a:t>
            </a:r>
            <a:endParaRPr/>
          </a:p>
          <a:p>
            <a:pPr indent="0" lvl="0" marL="0" rtl="0" algn="l">
              <a:lnSpc>
                <a:spcPct val="100000"/>
              </a:lnSpc>
              <a:spcBef>
                <a:spcPts val="0"/>
              </a:spcBef>
              <a:spcAft>
                <a:spcPts val="0"/>
              </a:spcAft>
              <a:buClr>
                <a:schemeClr val="dk1"/>
              </a:buClr>
              <a:buSzPts val="1100"/>
              <a:buFont typeface="Arial"/>
              <a:buNone/>
            </a:pPr>
            <a:r>
              <a:rPr lang="en-US"/>
              <a:t>Include the suggestions and improvements made.</a:t>
            </a:r>
            <a:endParaRPr/>
          </a:p>
          <a:p>
            <a:pPr indent="0" lvl="0" marL="0" rtl="0" algn="l">
              <a:lnSpc>
                <a:spcPct val="100000"/>
              </a:lnSpc>
              <a:spcBef>
                <a:spcPts val="0"/>
              </a:spcBef>
              <a:spcAft>
                <a:spcPts val="0"/>
              </a:spcAft>
              <a:buSzPts val="1400"/>
              <a:buNone/>
            </a:pPr>
            <a:r>
              <a:t/>
            </a:r>
            <a:endParaRPr/>
          </a:p>
        </p:txBody>
      </p:sp>
      <p:sp>
        <p:nvSpPr>
          <p:cNvPr id="222" name="Google Shape;222;p5: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6: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summary of Phase – 1.</a:t>
            </a:r>
            <a:endParaRPr/>
          </a:p>
          <a:p>
            <a:pPr indent="0" lvl="0" marL="0" rtl="0" algn="l">
              <a:lnSpc>
                <a:spcPct val="100000"/>
              </a:lnSpc>
              <a:spcBef>
                <a:spcPts val="0"/>
              </a:spcBef>
              <a:spcAft>
                <a:spcPts val="0"/>
              </a:spcAft>
              <a:buClr>
                <a:schemeClr val="dk1"/>
              </a:buClr>
              <a:buSzPts val="1100"/>
              <a:buFont typeface="Arial"/>
              <a:buNone/>
            </a:pPr>
            <a:r>
              <a:rPr lang="en-US"/>
              <a:t>Include the suggestions and improvements made.</a:t>
            </a:r>
            <a:endParaRPr/>
          </a:p>
          <a:p>
            <a:pPr indent="0" lvl="0" marL="0" rtl="0" algn="l">
              <a:lnSpc>
                <a:spcPct val="100000"/>
              </a:lnSpc>
              <a:spcBef>
                <a:spcPts val="0"/>
              </a:spcBef>
              <a:spcAft>
                <a:spcPts val="0"/>
              </a:spcAft>
              <a:buSzPts val="1400"/>
              <a:buNone/>
            </a:pPr>
            <a:r>
              <a:t/>
            </a:r>
            <a:endParaRPr/>
          </a:p>
        </p:txBody>
      </p:sp>
      <p:sp>
        <p:nvSpPr>
          <p:cNvPr id="231" name="Google Shape;231;p6: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7: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7: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summary of Phase – 1.</a:t>
            </a:r>
            <a:endParaRPr/>
          </a:p>
          <a:p>
            <a:pPr indent="0" lvl="0" marL="0" rtl="0" algn="l">
              <a:lnSpc>
                <a:spcPct val="100000"/>
              </a:lnSpc>
              <a:spcBef>
                <a:spcPts val="0"/>
              </a:spcBef>
              <a:spcAft>
                <a:spcPts val="0"/>
              </a:spcAft>
              <a:buClr>
                <a:schemeClr val="dk1"/>
              </a:buClr>
              <a:buSzPts val="1100"/>
              <a:buFont typeface="Arial"/>
              <a:buNone/>
            </a:pPr>
            <a:r>
              <a:rPr lang="en-US"/>
              <a:t>Include the suggestions and improvements made.</a:t>
            </a:r>
            <a:endParaRPr/>
          </a:p>
          <a:p>
            <a:pPr indent="0" lvl="0" marL="0" rtl="0" algn="l">
              <a:lnSpc>
                <a:spcPct val="100000"/>
              </a:lnSpc>
              <a:spcBef>
                <a:spcPts val="0"/>
              </a:spcBef>
              <a:spcAft>
                <a:spcPts val="0"/>
              </a:spcAft>
              <a:buSzPts val="1400"/>
              <a:buNone/>
            </a:pPr>
            <a:r>
              <a:t/>
            </a:r>
            <a:endParaRPr/>
          </a:p>
        </p:txBody>
      </p:sp>
      <p:sp>
        <p:nvSpPr>
          <p:cNvPr id="240" name="Google Shape;240;p7: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8: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8: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summary of Phase – 1.</a:t>
            </a:r>
            <a:endParaRPr/>
          </a:p>
          <a:p>
            <a:pPr indent="0" lvl="0" marL="0" rtl="0" algn="l">
              <a:lnSpc>
                <a:spcPct val="100000"/>
              </a:lnSpc>
              <a:spcBef>
                <a:spcPts val="0"/>
              </a:spcBef>
              <a:spcAft>
                <a:spcPts val="0"/>
              </a:spcAft>
              <a:buClr>
                <a:schemeClr val="dk1"/>
              </a:buClr>
              <a:buSzPts val="1100"/>
              <a:buFont typeface="Arial"/>
              <a:buNone/>
            </a:pPr>
            <a:r>
              <a:rPr lang="en-US"/>
              <a:t>Include the suggestions and improvements made.</a:t>
            </a:r>
            <a:endParaRPr/>
          </a:p>
          <a:p>
            <a:pPr indent="0" lvl="0" marL="0" rtl="0" algn="l">
              <a:lnSpc>
                <a:spcPct val="100000"/>
              </a:lnSpc>
              <a:spcBef>
                <a:spcPts val="0"/>
              </a:spcBef>
              <a:spcAft>
                <a:spcPts val="0"/>
              </a:spcAft>
              <a:buSzPts val="1400"/>
              <a:buNone/>
            </a:pPr>
            <a:r>
              <a:t/>
            </a:r>
            <a:endParaRPr/>
          </a:p>
        </p:txBody>
      </p:sp>
      <p:sp>
        <p:nvSpPr>
          <p:cNvPr id="248" name="Google Shape;248;p8: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9: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9: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Provide summary of Phase – 1.</a:t>
            </a:r>
            <a:endParaRPr/>
          </a:p>
          <a:p>
            <a:pPr indent="0" lvl="0" marL="0" rtl="0" algn="l">
              <a:lnSpc>
                <a:spcPct val="100000"/>
              </a:lnSpc>
              <a:spcBef>
                <a:spcPts val="0"/>
              </a:spcBef>
              <a:spcAft>
                <a:spcPts val="0"/>
              </a:spcAft>
              <a:buClr>
                <a:schemeClr val="dk1"/>
              </a:buClr>
              <a:buSzPts val="1100"/>
              <a:buFont typeface="Arial"/>
              <a:buNone/>
            </a:pPr>
            <a:r>
              <a:rPr lang="en-US"/>
              <a:t>Include the suggestions and improvements made.</a:t>
            </a:r>
            <a:endParaRPr/>
          </a:p>
          <a:p>
            <a:pPr indent="0" lvl="0" marL="0" rtl="0" algn="l">
              <a:lnSpc>
                <a:spcPct val="100000"/>
              </a:lnSpc>
              <a:spcBef>
                <a:spcPts val="0"/>
              </a:spcBef>
              <a:spcAft>
                <a:spcPts val="0"/>
              </a:spcAft>
              <a:buSzPts val="1400"/>
              <a:buNone/>
            </a:pPr>
            <a:r>
              <a:t/>
            </a:r>
            <a:endParaRPr/>
          </a:p>
        </p:txBody>
      </p:sp>
      <p:sp>
        <p:nvSpPr>
          <p:cNvPr id="258" name="Google Shape;258;p9: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14"/>
          <p:cNvSpPr txBox="1"/>
          <p:nvPr>
            <p:ph type="ctrTitle"/>
          </p:nvPr>
        </p:nvSpPr>
        <p:spPr>
          <a:xfrm>
            <a:off x="2901200" y="2600133"/>
            <a:ext cx="6389700" cy="859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4800"/>
              <a:buNone/>
              <a:defRPr b="1" sz="4800">
                <a:solidFill>
                  <a:schemeClr val="lt1"/>
                </a:solidFill>
              </a:defRPr>
            </a:lvl1pPr>
            <a:lvl2pPr lvl="1" algn="ctr">
              <a:lnSpc>
                <a:spcPct val="100000"/>
              </a:lnSpc>
              <a:spcBef>
                <a:spcPts val="0"/>
              </a:spcBef>
              <a:spcAft>
                <a:spcPts val="0"/>
              </a:spcAft>
              <a:buClr>
                <a:schemeClr val="lt1"/>
              </a:buClr>
              <a:buSzPts val="4800"/>
              <a:buNone/>
              <a:defRPr b="1" sz="4800">
                <a:solidFill>
                  <a:schemeClr val="lt1"/>
                </a:solidFill>
              </a:defRPr>
            </a:lvl2pPr>
            <a:lvl3pPr lvl="2" algn="ctr">
              <a:lnSpc>
                <a:spcPct val="100000"/>
              </a:lnSpc>
              <a:spcBef>
                <a:spcPts val="0"/>
              </a:spcBef>
              <a:spcAft>
                <a:spcPts val="0"/>
              </a:spcAft>
              <a:buClr>
                <a:schemeClr val="lt1"/>
              </a:buClr>
              <a:buSzPts val="4800"/>
              <a:buNone/>
              <a:defRPr b="1" sz="4800">
                <a:solidFill>
                  <a:schemeClr val="lt1"/>
                </a:solidFill>
              </a:defRPr>
            </a:lvl3pPr>
            <a:lvl4pPr lvl="3" algn="ctr">
              <a:lnSpc>
                <a:spcPct val="100000"/>
              </a:lnSpc>
              <a:spcBef>
                <a:spcPts val="0"/>
              </a:spcBef>
              <a:spcAft>
                <a:spcPts val="0"/>
              </a:spcAft>
              <a:buClr>
                <a:schemeClr val="lt1"/>
              </a:buClr>
              <a:buSzPts val="4800"/>
              <a:buNone/>
              <a:defRPr b="1" sz="4800">
                <a:solidFill>
                  <a:schemeClr val="lt1"/>
                </a:solidFill>
              </a:defRPr>
            </a:lvl4pPr>
            <a:lvl5pPr lvl="4" algn="ctr">
              <a:lnSpc>
                <a:spcPct val="100000"/>
              </a:lnSpc>
              <a:spcBef>
                <a:spcPts val="0"/>
              </a:spcBef>
              <a:spcAft>
                <a:spcPts val="0"/>
              </a:spcAft>
              <a:buClr>
                <a:schemeClr val="lt1"/>
              </a:buClr>
              <a:buSzPts val="4800"/>
              <a:buNone/>
              <a:defRPr b="1" sz="4800">
                <a:solidFill>
                  <a:schemeClr val="lt1"/>
                </a:solidFill>
              </a:defRPr>
            </a:lvl5pPr>
            <a:lvl6pPr lvl="5" algn="ctr">
              <a:lnSpc>
                <a:spcPct val="100000"/>
              </a:lnSpc>
              <a:spcBef>
                <a:spcPts val="0"/>
              </a:spcBef>
              <a:spcAft>
                <a:spcPts val="0"/>
              </a:spcAft>
              <a:buClr>
                <a:schemeClr val="lt1"/>
              </a:buClr>
              <a:buSzPts val="4800"/>
              <a:buNone/>
              <a:defRPr b="1" sz="4800">
                <a:solidFill>
                  <a:schemeClr val="lt1"/>
                </a:solidFill>
              </a:defRPr>
            </a:lvl6pPr>
            <a:lvl7pPr lvl="6" algn="ctr">
              <a:lnSpc>
                <a:spcPct val="100000"/>
              </a:lnSpc>
              <a:spcBef>
                <a:spcPts val="0"/>
              </a:spcBef>
              <a:spcAft>
                <a:spcPts val="0"/>
              </a:spcAft>
              <a:buClr>
                <a:schemeClr val="lt1"/>
              </a:buClr>
              <a:buSzPts val="4800"/>
              <a:buNone/>
              <a:defRPr b="1" sz="4800">
                <a:solidFill>
                  <a:schemeClr val="lt1"/>
                </a:solidFill>
              </a:defRPr>
            </a:lvl7pPr>
            <a:lvl8pPr lvl="7" algn="ctr">
              <a:lnSpc>
                <a:spcPct val="100000"/>
              </a:lnSpc>
              <a:spcBef>
                <a:spcPts val="0"/>
              </a:spcBef>
              <a:spcAft>
                <a:spcPts val="0"/>
              </a:spcAft>
              <a:buClr>
                <a:schemeClr val="lt1"/>
              </a:buClr>
              <a:buSzPts val="4800"/>
              <a:buNone/>
              <a:defRPr b="1" sz="4800">
                <a:solidFill>
                  <a:schemeClr val="lt1"/>
                </a:solidFill>
              </a:defRPr>
            </a:lvl8pPr>
            <a:lvl9pPr lvl="8" algn="ctr">
              <a:lnSpc>
                <a:spcPct val="100000"/>
              </a:lnSpc>
              <a:spcBef>
                <a:spcPts val="0"/>
              </a:spcBef>
              <a:spcAft>
                <a:spcPts val="0"/>
              </a:spcAft>
              <a:buClr>
                <a:schemeClr val="lt1"/>
              </a:buClr>
              <a:buSzPts val="4800"/>
              <a:buNone/>
              <a:defRPr b="1" sz="4800">
                <a:solidFill>
                  <a:schemeClr val="lt1"/>
                </a:solidFill>
              </a:defRPr>
            </a:lvl9pPr>
          </a:lstStyle>
          <a:p/>
        </p:txBody>
      </p:sp>
      <p:sp>
        <p:nvSpPr>
          <p:cNvPr id="14" name="Google Shape;14;p14"/>
          <p:cNvSpPr txBox="1"/>
          <p:nvPr>
            <p:ph idx="1" type="subTitle"/>
          </p:nvPr>
        </p:nvSpPr>
        <p:spPr>
          <a:xfrm>
            <a:off x="2725600" y="4939533"/>
            <a:ext cx="6740700" cy="619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23"/>
          <p:cNvSpPr txBox="1"/>
          <p:nvPr>
            <p:ph type="title"/>
          </p:nvPr>
        </p:nvSpPr>
        <p:spPr>
          <a:xfrm>
            <a:off x="1239303" y="581577"/>
            <a:ext cx="3662100" cy="5454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4000"/>
              <a:buNone/>
              <a:defRPr sz="4000">
                <a:solidFill>
                  <a:schemeClr val="accent1"/>
                </a:solidFill>
              </a:defRPr>
            </a:lvl1pPr>
            <a:lvl2pPr lvl="1" algn="l">
              <a:lnSpc>
                <a:spcPct val="100000"/>
              </a:lnSpc>
              <a:spcBef>
                <a:spcPts val="0"/>
              </a:spcBef>
              <a:spcAft>
                <a:spcPts val="0"/>
              </a:spcAft>
              <a:buClr>
                <a:schemeClr val="accent1"/>
              </a:buClr>
              <a:buSzPts val="6400"/>
              <a:buNone/>
              <a:defRPr sz="6400">
                <a:solidFill>
                  <a:schemeClr val="accent1"/>
                </a:solidFill>
              </a:defRPr>
            </a:lvl2pPr>
            <a:lvl3pPr lvl="2" algn="l">
              <a:lnSpc>
                <a:spcPct val="100000"/>
              </a:lnSpc>
              <a:spcBef>
                <a:spcPts val="0"/>
              </a:spcBef>
              <a:spcAft>
                <a:spcPts val="0"/>
              </a:spcAft>
              <a:buClr>
                <a:schemeClr val="accent1"/>
              </a:buClr>
              <a:buSzPts val="6400"/>
              <a:buNone/>
              <a:defRPr sz="6400">
                <a:solidFill>
                  <a:schemeClr val="accent1"/>
                </a:solidFill>
              </a:defRPr>
            </a:lvl3pPr>
            <a:lvl4pPr lvl="3" algn="l">
              <a:lnSpc>
                <a:spcPct val="100000"/>
              </a:lnSpc>
              <a:spcBef>
                <a:spcPts val="0"/>
              </a:spcBef>
              <a:spcAft>
                <a:spcPts val="0"/>
              </a:spcAft>
              <a:buClr>
                <a:schemeClr val="accent1"/>
              </a:buClr>
              <a:buSzPts val="6400"/>
              <a:buNone/>
              <a:defRPr sz="6400">
                <a:solidFill>
                  <a:schemeClr val="accent1"/>
                </a:solidFill>
              </a:defRPr>
            </a:lvl4pPr>
            <a:lvl5pPr lvl="4" algn="l">
              <a:lnSpc>
                <a:spcPct val="100000"/>
              </a:lnSpc>
              <a:spcBef>
                <a:spcPts val="0"/>
              </a:spcBef>
              <a:spcAft>
                <a:spcPts val="0"/>
              </a:spcAft>
              <a:buClr>
                <a:schemeClr val="accent1"/>
              </a:buClr>
              <a:buSzPts val="6400"/>
              <a:buNone/>
              <a:defRPr sz="6400">
                <a:solidFill>
                  <a:schemeClr val="accent1"/>
                </a:solidFill>
              </a:defRPr>
            </a:lvl5pPr>
            <a:lvl6pPr lvl="5" algn="l">
              <a:lnSpc>
                <a:spcPct val="100000"/>
              </a:lnSpc>
              <a:spcBef>
                <a:spcPts val="0"/>
              </a:spcBef>
              <a:spcAft>
                <a:spcPts val="0"/>
              </a:spcAft>
              <a:buClr>
                <a:schemeClr val="accent1"/>
              </a:buClr>
              <a:buSzPts val="6400"/>
              <a:buNone/>
              <a:defRPr sz="6400">
                <a:solidFill>
                  <a:schemeClr val="accent1"/>
                </a:solidFill>
              </a:defRPr>
            </a:lvl6pPr>
            <a:lvl7pPr lvl="6" algn="l">
              <a:lnSpc>
                <a:spcPct val="100000"/>
              </a:lnSpc>
              <a:spcBef>
                <a:spcPts val="0"/>
              </a:spcBef>
              <a:spcAft>
                <a:spcPts val="0"/>
              </a:spcAft>
              <a:buClr>
                <a:schemeClr val="accent1"/>
              </a:buClr>
              <a:buSzPts val="6400"/>
              <a:buNone/>
              <a:defRPr sz="6400">
                <a:solidFill>
                  <a:schemeClr val="accent1"/>
                </a:solidFill>
              </a:defRPr>
            </a:lvl7pPr>
            <a:lvl8pPr lvl="7" algn="l">
              <a:lnSpc>
                <a:spcPct val="100000"/>
              </a:lnSpc>
              <a:spcBef>
                <a:spcPts val="0"/>
              </a:spcBef>
              <a:spcAft>
                <a:spcPts val="0"/>
              </a:spcAft>
              <a:buClr>
                <a:schemeClr val="accent1"/>
              </a:buClr>
              <a:buSzPts val="6400"/>
              <a:buNone/>
              <a:defRPr sz="6400">
                <a:solidFill>
                  <a:schemeClr val="accent1"/>
                </a:solidFill>
              </a:defRPr>
            </a:lvl8pPr>
            <a:lvl9pPr lvl="8" algn="l">
              <a:lnSpc>
                <a:spcPct val="100000"/>
              </a:lnSpc>
              <a:spcBef>
                <a:spcPts val="0"/>
              </a:spcBef>
              <a:spcAft>
                <a:spcPts val="0"/>
              </a:spcAft>
              <a:buClr>
                <a:schemeClr val="accent1"/>
              </a:buClr>
              <a:buSzPts val="6400"/>
              <a:buNone/>
              <a:defRPr sz="6400">
                <a:solidFill>
                  <a:schemeClr val="accent1"/>
                </a:solidFill>
              </a:defRPr>
            </a:lvl9pPr>
          </a:lstStyle>
          <a:p/>
        </p:txBody>
      </p:sp>
      <p:pic>
        <p:nvPicPr>
          <p:cNvPr id="41" name="Google Shape;41;p23"/>
          <p:cNvPicPr preferRelativeResize="0"/>
          <p:nvPr/>
        </p:nvPicPr>
        <p:blipFill rotWithShape="1">
          <a:blip r:embed="rId3">
            <a:alphaModFix/>
          </a:blip>
          <a:srcRect b="0" l="0" r="0" t="0"/>
          <a:stretch/>
        </p:blipFill>
        <p:spPr>
          <a:xfrm rot="5400000">
            <a:off x="4371898" y="552066"/>
            <a:ext cx="10168735" cy="3845066"/>
          </a:xfrm>
          <a:prstGeom prst="rect">
            <a:avLst/>
          </a:prstGeom>
          <a:noFill/>
          <a:ln>
            <a:noFill/>
          </a:ln>
        </p:spPr>
      </p:pic>
      <p:pic>
        <p:nvPicPr>
          <p:cNvPr id="42" name="Google Shape;42;p23"/>
          <p:cNvPicPr preferRelativeResize="0"/>
          <p:nvPr/>
        </p:nvPicPr>
        <p:blipFill rotWithShape="1">
          <a:blip r:embed="rId3">
            <a:alphaModFix/>
          </a:blip>
          <a:srcRect b="0" l="0" r="0" t="0"/>
          <a:stretch/>
        </p:blipFill>
        <p:spPr>
          <a:xfrm flipH="1" rot="5400000">
            <a:off x="6429887" y="-469214"/>
            <a:ext cx="12413059" cy="469370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24"/>
          <p:cNvSpPr txBox="1"/>
          <p:nvPr>
            <p:ph idx="1" type="subTitle"/>
          </p:nvPr>
        </p:nvSpPr>
        <p:spPr>
          <a:xfrm>
            <a:off x="1251333" y="2359433"/>
            <a:ext cx="3828900" cy="1646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2"/>
              </a:buClr>
              <a:buSzPts val="2100"/>
              <a:buNone/>
              <a:defRPr sz="2100">
                <a:solidFill>
                  <a:schemeClr val="l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24"/>
          <p:cNvSpPr txBox="1"/>
          <p:nvPr>
            <p:ph idx="2" type="body"/>
          </p:nvPr>
        </p:nvSpPr>
        <p:spPr>
          <a:xfrm>
            <a:off x="6271167" y="1212800"/>
            <a:ext cx="4625100" cy="44325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46" name="Google Shape;46;p24"/>
          <p:cNvSpPr txBox="1"/>
          <p:nvPr>
            <p:ph type="title"/>
          </p:nvPr>
        </p:nvSpPr>
        <p:spPr>
          <a:xfrm>
            <a:off x="1251333" y="593367"/>
            <a:ext cx="42984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25"/>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27"/>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52" name="Google Shape;52;p27"/>
          <p:cNvSpPr txBox="1"/>
          <p:nvPr>
            <p:ph idx="1" type="body"/>
          </p:nvPr>
        </p:nvSpPr>
        <p:spPr>
          <a:xfrm>
            <a:off x="1251333" y="1661367"/>
            <a:ext cx="9562800" cy="4053300"/>
          </a:xfrm>
          <a:prstGeom prst="rect">
            <a:avLst/>
          </a:prstGeom>
          <a:noFill/>
          <a:ln>
            <a:noFill/>
          </a:ln>
        </p:spPr>
        <p:txBody>
          <a:bodyPr anchorCtr="0" anchor="t" bIns="121900" lIns="121900" spcFirstLastPara="1" rIns="121900" wrap="square" tIns="121900">
            <a:noAutofit/>
          </a:bodyPr>
          <a:lstStyle>
            <a:lvl1pPr indent="-323850" lvl="0" marL="457200" algn="l">
              <a:lnSpc>
                <a:spcPct val="100000"/>
              </a:lnSpc>
              <a:spcBef>
                <a:spcPts val="0"/>
              </a:spcBef>
              <a:spcAft>
                <a:spcPts val="0"/>
              </a:spcAft>
              <a:buClr>
                <a:schemeClr val="lt1"/>
              </a:buClr>
              <a:buSzPts val="1500"/>
              <a:buChar char="●"/>
              <a:defRPr sz="1500">
                <a:solidFill>
                  <a:schemeClr val="lt1"/>
                </a:solidFill>
              </a:defRPr>
            </a:lvl1pPr>
            <a:lvl2pPr indent="-323850" lvl="1" marL="914400" algn="l">
              <a:lnSpc>
                <a:spcPct val="100000"/>
              </a:lnSpc>
              <a:spcBef>
                <a:spcPts val="2100"/>
              </a:spcBef>
              <a:spcAft>
                <a:spcPts val="0"/>
              </a:spcAft>
              <a:buClr>
                <a:schemeClr val="lt1"/>
              </a:buClr>
              <a:buSzPts val="1500"/>
              <a:buChar char="○"/>
              <a:defRPr sz="1500">
                <a:solidFill>
                  <a:schemeClr val="lt1"/>
                </a:solidFill>
              </a:defRPr>
            </a:lvl2pPr>
            <a:lvl3pPr indent="-323850" lvl="2" marL="1371600" algn="l">
              <a:lnSpc>
                <a:spcPct val="100000"/>
              </a:lnSpc>
              <a:spcBef>
                <a:spcPts val="2100"/>
              </a:spcBef>
              <a:spcAft>
                <a:spcPts val="0"/>
              </a:spcAft>
              <a:buClr>
                <a:schemeClr val="lt1"/>
              </a:buClr>
              <a:buSzPts val="1500"/>
              <a:buChar char="■"/>
              <a:defRPr sz="1500">
                <a:solidFill>
                  <a:schemeClr val="lt1"/>
                </a:solidFill>
              </a:defRPr>
            </a:lvl3pPr>
            <a:lvl4pPr indent="-323850" lvl="3" marL="1828800" algn="l">
              <a:lnSpc>
                <a:spcPct val="100000"/>
              </a:lnSpc>
              <a:spcBef>
                <a:spcPts val="2100"/>
              </a:spcBef>
              <a:spcAft>
                <a:spcPts val="0"/>
              </a:spcAft>
              <a:buClr>
                <a:schemeClr val="lt1"/>
              </a:buClr>
              <a:buSzPts val="1500"/>
              <a:buChar char="●"/>
              <a:defRPr sz="1500">
                <a:solidFill>
                  <a:schemeClr val="lt1"/>
                </a:solidFill>
              </a:defRPr>
            </a:lvl4pPr>
            <a:lvl5pPr indent="-323850" lvl="4" marL="2286000" algn="l">
              <a:lnSpc>
                <a:spcPct val="100000"/>
              </a:lnSpc>
              <a:spcBef>
                <a:spcPts val="2100"/>
              </a:spcBef>
              <a:spcAft>
                <a:spcPts val="0"/>
              </a:spcAft>
              <a:buClr>
                <a:schemeClr val="lt1"/>
              </a:buClr>
              <a:buSzPts val="1500"/>
              <a:buChar char="○"/>
              <a:defRPr sz="1500">
                <a:solidFill>
                  <a:schemeClr val="lt1"/>
                </a:solidFill>
              </a:defRPr>
            </a:lvl5pPr>
            <a:lvl6pPr indent="-323850" lvl="5" marL="2743200" algn="l">
              <a:lnSpc>
                <a:spcPct val="100000"/>
              </a:lnSpc>
              <a:spcBef>
                <a:spcPts val="2100"/>
              </a:spcBef>
              <a:spcAft>
                <a:spcPts val="0"/>
              </a:spcAft>
              <a:buClr>
                <a:schemeClr val="lt1"/>
              </a:buClr>
              <a:buSzPts val="1500"/>
              <a:buChar char="■"/>
              <a:defRPr sz="1500">
                <a:solidFill>
                  <a:schemeClr val="lt1"/>
                </a:solidFill>
              </a:defRPr>
            </a:lvl6pPr>
            <a:lvl7pPr indent="-323850" lvl="6" marL="3200400" algn="l">
              <a:lnSpc>
                <a:spcPct val="100000"/>
              </a:lnSpc>
              <a:spcBef>
                <a:spcPts val="2100"/>
              </a:spcBef>
              <a:spcAft>
                <a:spcPts val="0"/>
              </a:spcAft>
              <a:buClr>
                <a:schemeClr val="lt1"/>
              </a:buClr>
              <a:buSzPts val="1500"/>
              <a:buChar char="●"/>
              <a:defRPr sz="1500">
                <a:solidFill>
                  <a:schemeClr val="lt1"/>
                </a:solidFill>
              </a:defRPr>
            </a:lvl7pPr>
            <a:lvl8pPr indent="-323850" lvl="7" marL="3657600" algn="l">
              <a:lnSpc>
                <a:spcPct val="100000"/>
              </a:lnSpc>
              <a:spcBef>
                <a:spcPts val="2100"/>
              </a:spcBef>
              <a:spcAft>
                <a:spcPts val="0"/>
              </a:spcAft>
              <a:buClr>
                <a:schemeClr val="lt1"/>
              </a:buClr>
              <a:buSzPts val="1500"/>
              <a:buChar char="○"/>
              <a:defRPr sz="1500">
                <a:solidFill>
                  <a:schemeClr val="lt1"/>
                </a:solidFill>
              </a:defRPr>
            </a:lvl8pPr>
            <a:lvl9pPr indent="-323850" lvl="8" marL="4114800" algn="l">
              <a:lnSpc>
                <a:spcPct val="100000"/>
              </a:lnSpc>
              <a:spcBef>
                <a:spcPts val="2100"/>
              </a:spcBef>
              <a:spcAft>
                <a:spcPts val="2100"/>
              </a:spcAft>
              <a:buClr>
                <a:schemeClr val="lt1"/>
              </a:buClr>
              <a:buSzPts val="1500"/>
              <a:buChar char="■"/>
              <a:defRPr sz="15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8"/>
          <p:cNvSpPr txBox="1"/>
          <p:nvPr>
            <p:ph type="title"/>
          </p:nvPr>
        </p:nvSpPr>
        <p:spPr>
          <a:xfrm>
            <a:off x="4717996" y="34874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55" name="Google Shape;55;p28"/>
          <p:cNvSpPr txBox="1"/>
          <p:nvPr>
            <p:ph idx="1" type="subTitle"/>
          </p:nvPr>
        </p:nvSpPr>
        <p:spPr>
          <a:xfrm>
            <a:off x="4717996" y="41974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56" name="Google Shape;56;p28"/>
          <p:cNvSpPr txBox="1"/>
          <p:nvPr>
            <p:ph idx="2" type="title"/>
          </p:nvPr>
        </p:nvSpPr>
        <p:spPr>
          <a:xfrm>
            <a:off x="8038071" y="34874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57" name="Google Shape;57;p28"/>
          <p:cNvSpPr txBox="1"/>
          <p:nvPr>
            <p:ph idx="3" type="subTitle"/>
          </p:nvPr>
        </p:nvSpPr>
        <p:spPr>
          <a:xfrm>
            <a:off x="8038071" y="41974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58" name="Google Shape;58;p28"/>
          <p:cNvSpPr txBox="1"/>
          <p:nvPr>
            <p:ph idx="4" type="title"/>
          </p:nvPr>
        </p:nvSpPr>
        <p:spPr>
          <a:xfrm>
            <a:off x="1397929" y="34874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59" name="Google Shape;59;p28"/>
          <p:cNvSpPr txBox="1"/>
          <p:nvPr>
            <p:ph idx="5" type="subTitle"/>
          </p:nvPr>
        </p:nvSpPr>
        <p:spPr>
          <a:xfrm>
            <a:off x="1397929" y="41974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60" name="Google Shape;60;p28"/>
          <p:cNvSpPr txBox="1"/>
          <p:nvPr>
            <p:ph idx="6" type="title"/>
          </p:nvPr>
        </p:nvSpPr>
        <p:spPr>
          <a:xfrm>
            <a:off x="1397933" y="2360933"/>
            <a:ext cx="27561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61" name="Google Shape;61;p28"/>
          <p:cNvSpPr txBox="1"/>
          <p:nvPr>
            <p:ph idx="7" type="title"/>
          </p:nvPr>
        </p:nvSpPr>
        <p:spPr>
          <a:xfrm>
            <a:off x="4718000" y="2360933"/>
            <a:ext cx="27561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62" name="Google Shape;62;p28"/>
          <p:cNvSpPr txBox="1"/>
          <p:nvPr>
            <p:ph idx="8" type="title"/>
          </p:nvPr>
        </p:nvSpPr>
        <p:spPr>
          <a:xfrm>
            <a:off x="8038067" y="2360933"/>
            <a:ext cx="27561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29"/>
          <p:cNvSpPr txBox="1"/>
          <p:nvPr>
            <p:ph type="title"/>
          </p:nvPr>
        </p:nvSpPr>
        <p:spPr>
          <a:xfrm>
            <a:off x="2583117" y="3284233"/>
            <a:ext cx="31869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65" name="Google Shape;65;p29"/>
          <p:cNvSpPr txBox="1"/>
          <p:nvPr>
            <p:ph idx="1" type="subTitle"/>
          </p:nvPr>
        </p:nvSpPr>
        <p:spPr>
          <a:xfrm>
            <a:off x="2583117" y="4197433"/>
            <a:ext cx="31869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66" name="Google Shape;66;p29"/>
          <p:cNvSpPr txBox="1"/>
          <p:nvPr>
            <p:ph idx="2" type="title"/>
          </p:nvPr>
        </p:nvSpPr>
        <p:spPr>
          <a:xfrm>
            <a:off x="6422083" y="3284233"/>
            <a:ext cx="31869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67" name="Google Shape;67;p29"/>
          <p:cNvSpPr txBox="1"/>
          <p:nvPr>
            <p:ph idx="3" type="subTitle"/>
          </p:nvPr>
        </p:nvSpPr>
        <p:spPr>
          <a:xfrm>
            <a:off x="6422083" y="4197433"/>
            <a:ext cx="31869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68" name="Google Shape;68;p29"/>
          <p:cNvSpPr txBox="1"/>
          <p:nvPr>
            <p:ph idx="4"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30"/>
          <p:cNvSpPr txBox="1"/>
          <p:nvPr>
            <p:ph type="title"/>
          </p:nvPr>
        </p:nvSpPr>
        <p:spPr>
          <a:xfrm>
            <a:off x="4717996" y="36906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71" name="Google Shape;71;p30"/>
          <p:cNvSpPr txBox="1"/>
          <p:nvPr>
            <p:ph idx="1" type="subTitle"/>
          </p:nvPr>
        </p:nvSpPr>
        <p:spPr>
          <a:xfrm>
            <a:off x="4717996" y="46038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72" name="Google Shape;72;p30"/>
          <p:cNvSpPr txBox="1"/>
          <p:nvPr>
            <p:ph idx="2" type="title"/>
          </p:nvPr>
        </p:nvSpPr>
        <p:spPr>
          <a:xfrm>
            <a:off x="8038071" y="36906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73" name="Google Shape;73;p30"/>
          <p:cNvSpPr txBox="1"/>
          <p:nvPr>
            <p:ph idx="3" type="subTitle"/>
          </p:nvPr>
        </p:nvSpPr>
        <p:spPr>
          <a:xfrm>
            <a:off x="8038071" y="46038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74" name="Google Shape;74;p30"/>
          <p:cNvSpPr txBox="1"/>
          <p:nvPr>
            <p:ph idx="4"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75" name="Google Shape;75;p30"/>
          <p:cNvSpPr txBox="1"/>
          <p:nvPr>
            <p:ph idx="5" type="title"/>
          </p:nvPr>
        </p:nvSpPr>
        <p:spPr>
          <a:xfrm>
            <a:off x="1397929" y="36906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76" name="Google Shape;76;p30"/>
          <p:cNvSpPr txBox="1"/>
          <p:nvPr>
            <p:ph idx="6" type="subTitle"/>
          </p:nvPr>
        </p:nvSpPr>
        <p:spPr>
          <a:xfrm>
            <a:off x="1397929" y="46038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31"/>
          <p:cNvSpPr txBox="1"/>
          <p:nvPr>
            <p:ph type="ctrTitle"/>
          </p:nvPr>
        </p:nvSpPr>
        <p:spPr>
          <a:xfrm>
            <a:off x="1698000" y="1825333"/>
            <a:ext cx="8796000" cy="2813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4800"/>
              <a:buNone/>
              <a:defRPr b="1" sz="4800">
                <a:solidFill>
                  <a:schemeClr val="lt1"/>
                </a:solidFill>
              </a:defRPr>
            </a:lvl2pPr>
            <a:lvl3pPr lvl="2" algn="ctr">
              <a:lnSpc>
                <a:spcPct val="100000"/>
              </a:lnSpc>
              <a:spcBef>
                <a:spcPts val="0"/>
              </a:spcBef>
              <a:spcAft>
                <a:spcPts val="0"/>
              </a:spcAft>
              <a:buClr>
                <a:schemeClr val="lt1"/>
              </a:buClr>
              <a:buSzPts val="4800"/>
              <a:buNone/>
              <a:defRPr b="1" sz="4800">
                <a:solidFill>
                  <a:schemeClr val="lt1"/>
                </a:solidFill>
              </a:defRPr>
            </a:lvl3pPr>
            <a:lvl4pPr lvl="3" algn="ctr">
              <a:lnSpc>
                <a:spcPct val="100000"/>
              </a:lnSpc>
              <a:spcBef>
                <a:spcPts val="0"/>
              </a:spcBef>
              <a:spcAft>
                <a:spcPts val="0"/>
              </a:spcAft>
              <a:buClr>
                <a:schemeClr val="lt1"/>
              </a:buClr>
              <a:buSzPts val="4800"/>
              <a:buNone/>
              <a:defRPr b="1" sz="4800">
                <a:solidFill>
                  <a:schemeClr val="lt1"/>
                </a:solidFill>
              </a:defRPr>
            </a:lvl4pPr>
            <a:lvl5pPr lvl="4" algn="ctr">
              <a:lnSpc>
                <a:spcPct val="100000"/>
              </a:lnSpc>
              <a:spcBef>
                <a:spcPts val="0"/>
              </a:spcBef>
              <a:spcAft>
                <a:spcPts val="0"/>
              </a:spcAft>
              <a:buClr>
                <a:schemeClr val="lt1"/>
              </a:buClr>
              <a:buSzPts val="4800"/>
              <a:buNone/>
              <a:defRPr b="1" sz="4800">
                <a:solidFill>
                  <a:schemeClr val="lt1"/>
                </a:solidFill>
              </a:defRPr>
            </a:lvl5pPr>
            <a:lvl6pPr lvl="5" algn="ctr">
              <a:lnSpc>
                <a:spcPct val="100000"/>
              </a:lnSpc>
              <a:spcBef>
                <a:spcPts val="0"/>
              </a:spcBef>
              <a:spcAft>
                <a:spcPts val="0"/>
              </a:spcAft>
              <a:buClr>
                <a:schemeClr val="lt1"/>
              </a:buClr>
              <a:buSzPts val="4800"/>
              <a:buNone/>
              <a:defRPr b="1" sz="4800">
                <a:solidFill>
                  <a:schemeClr val="lt1"/>
                </a:solidFill>
              </a:defRPr>
            </a:lvl6pPr>
            <a:lvl7pPr lvl="6" algn="ctr">
              <a:lnSpc>
                <a:spcPct val="100000"/>
              </a:lnSpc>
              <a:spcBef>
                <a:spcPts val="0"/>
              </a:spcBef>
              <a:spcAft>
                <a:spcPts val="0"/>
              </a:spcAft>
              <a:buClr>
                <a:schemeClr val="lt1"/>
              </a:buClr>
              <a:buSzPts val="4800"/>
              <a:buNone/>
              <a:defRPr b="1" sz="4800">
                <a:solidFill>
                  <a:schemeClr val="lt1"/>
                </a:solidFill>
              </a:defRPr>
            </a:lvl7pPr>
            <a:lvl8pPr lvl="7" algn="ctr">
              <a:lnSpc>
                <a:spcPct val="100000"/>
              </a:lnSpc>
              <a:spcBef>
                <a:spcPts val="0"/>
              </a:spcBef>
              <a:spcAft>
                <a:spcPts val="0"/>
              </a:spcAft>
              <a:buClr>
                <a:schemeClr val="lt1"/>
              </a:buClr>
              <a:buSzPts val="4800"/>
              <a:buNone/>
              <a:defRPr b="1" sz="4800">
                <a:solidFill>
                  <a:schemeClr val="lt1"/>
                </a:solidFill>
              </a:defRPr>
            </a:lvl8pPr>
            <a:lvl9pPr lvl="8" algn="ctr">
              <a:lnSpc>
                <a:spcPct val="100000"/>
              </a:lnSpc>
              <a:spcBef>
                <a:spcPts val="0"/>
              </a:spcBef>
              <a:spcAft>
                <a:spcPts val="0"/>
              </a:spcAft>
              <a:buClr>
                <a:schemeClr val="lt1"/>
              </a:buClr>
              <a:buSzPts val="4800"/>
              <a:buNone/>
              <a:defRPr b="1" sz="4800">
                <a:solidFill>
                  <a:schemeClr val="lt1"/>
                </a:solidFill>
              </a:defRPr>
            </a:lvl9pPr>
          </a:lstStyle>
          <a:p/>
        </p:txBody>
      </p:sp>
      <p:sp>
        <p:nvSpPr>
          <p:cNvPr id="79" name="Google Shape;79;p31"/>
          <p:cNvSpPr txBox="1"/>
          <p:nvPr>
            <p:ph idx="1" type="subTitle"/>
          </p:nvPr>
        </p:nvSpPr>
        <p:spPr>
          <a:xfrm>
            <a:off x="3309200" y="3359367"/>
            <a:ext cx="5573700" cy="619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32"/>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5" name="Shape 15"/>
        <p:cNvGrpSpPr/>
        <p:nvPr/>
      </p:nvGrpSpPr>
      <p:grpSpPr>
        <a:xfrm>
          <a:off x="0" y="0"/>
          <a:ext cx="0" cy="0"/>
          <a:chOff x="0" y="0"/>
          <a:chExt cx="0" cy="0"/>
        </a:xfrm>
      </p:grpSpPr>
      <p:sp>
        <p:nvSpPr>
          <p:cNvPr id="16" name="Google Shape;16;p1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7" name="Google Shape;17;p15"/>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33"/>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34"/>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35"/>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36"/>
          <p:cNvSpPr txBox="1"/>
          <p:nvPr>
            <p:ph type="title"/>
          </p:nvPr>
        </p:nvSpPr>
        <p:spPr>
          <a:xfrm>
            <a:off x="1251333" y="593367"/>
            <a:ext cx="6619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90" name="Google Shape;90;p36"/>
          <p:cNvSpPr txBox="1"/>
          <p:nvPr>
            <p:ph idx="1" type="body"/>
          </p:nvPr>
        </p:nvSpPr>
        <p:spPr>
          <a:xfrm>
            <a:off x="1422988" y="3535700"/>
            <a:ext cx="4345200" cy="23940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13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91" name="Google Shape;91;p36"/>
          <p:cNvSpPr txBox="1"/>
          <p:nvPr>
            <p:ph idx="2" type="body"/>
          </p:nvPr>
        </p:nvSpPr>
        <p:spPr>
          <a:xfrm>
            <a:off x="6231803" y="3535700"/>
            <a:ext cx="4345200" cy="23940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13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92" name="Google Shape;92;p36"/>
          <p:cNvSpPr txBox="1"/>
          <p:nvPr>
            <p:ph idx="3" type="title"/>
          </p:nvPr>
        </p:nvSpPr>
        <p:spPr>
          <a:xfrm>
            <a:off x="1617999" y="2606833"/>
            <a:ext cx="4345200" cy="73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93" name="Google Shape;93;p36"/>
          <p:cNvSpPr txBox="1"/>
          <p:nvPr>
            <p:ph idx="4" type="title"/>
          </p:nvPr>
        </p:nvSpPr>
        <p:spPr>
          <a:xfrm>
            <a:off x="6426799" y="2606833"/>
            <a:ext cx="4345200" cy="73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37"/>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96" name="Google Shape;96;p37"/>
          <p:cNvSpPr txBox="1"/>
          <p:nvPr>
            <p:ph idx="2" type="title"/>
          </p:nvPr>
        </p:nvSpPr>
        <p:spPr>
          <a:xfrm>
            <a:off x="11978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97" name="Google Shape;97;p37"/>
          <p:cNvSpPr txBox="1"/>
          <p:nvPr>
            <p:ph idx="1" type="subTitle"/>
          </p:nvPr>
        </p:nvSpPr>
        <p:spPr>
          <a:xfrm>
            <a:off x="11978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98" name="Google Shape;98;p37"/>
          <p:cNvSpPr txBox="1"/>
          <p:nvPr>
            <p:ph idx="3" type="title"/>
          </p:nvPr>
        </p:nvSpPr>
        <p:spPr>
          <a:xfrm>
            <a:off x="37203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99" name="Google Shape;99;p37"/>
          <p:cNvSpPr txBox="1"/>
          <p:nvPr>
            <p:ph idx="4" type="subTitle"/>
          </p:nvPr>
        </p:nvSpPr>
        <p:spPr>
          <a:xfrm>
            <a:off x="37203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00" name="Google Shape;100;p37"/>
          <p:cNvSpPr txBox="1"/>
          <p:nvPr>
            <p:ph idx="5" type="title"/>
          </p:nvPr>
        </p:nvSpPr>
        <p:spPr>
          <a:xfrm>
            <a:off x="62428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01" name="Google Shape;101;p37"/>
          <p:cNvSpPr txBox="1"/>
          <p:nvPr>
            <p:ph idx="6" type="subTitle"/>
          </p:nvPr>
        </p:nvSpPr>
        <p:spPr>
          <a:xfrm>
            <a:off x="62428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02" name="Google Shape;102;p37"/>
          <p:cNvSpPr txBox="1"/>
          <p:nvPr>
            <p:ph idx="7" type="title"/>
          </p:nvPr>
        </p:nvSpPr>
        <p:spPr>
          <a:xfrm>
            <a:off x="87653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03" name="Google Shape;103;p37"/>
          <p:cNvSpPr txBox="1"/>
          <p:nvPr>
            <p:ph idx="8" type="subTitle"/>
          </p:nvPr>
        </p:nvSpPr>
        <p:spPr>
          <a:xfrm>
            <a:off x="87653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38"/>
          <p:cNvSpPr txBox="1"/>
          <p:nvPr>
            <p:ph type="title"/>
          </p:nvPr>
        </p:nvSpPr>
        <p:spPr>
          <a:xfrm>
            <a:off x="6662400" y="882457"/>
            <a:ext cx="42123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06" name="Google Shape;106;p38"/>
          <p:cNvSpPr txBox="1"/>
          <p:nvPr>
            <p:ph idx="1" type="subTitle"/>
          </p:nvPr>
        </p:nvSpPr>
        <p:spPr>
          <a:xfrm>
            <a:off x="6548000" y="1687800"/>
            <a:ext cx="4441200" cy="55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07" name="Google Shape;107;p38"/>
          <p:cNvSpPr txBox="1"/>
          <p:nvPr>
            <p:ph idx="2" type="title"/>
          </p:nvPr>
        </p:nvSpPr>
        <p:spPr>
          <a:xfrm>
            <a:off x="6662400" y="2798924"/>
            <a:ext cx="42123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08" name="Google Shape;108;p38"/>
          <p:cNvSpPr txBox="1"/>
          <p:nvPr>
            <p:ph idx="3" type="subTitle"/>
          </p:nvPr>
        </p:nvSpPr>
        <p:spPr>
          <a:xfrm>
            <a:off x="6548000" y="3604267"/>
            <a:ext cx="4441200" cy="55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09" name="Google Shape;109;p38"/>
          <p:cNvSpPr txBox="1"/>
          <p:nvPr>
            <p:ph idx="4" type="title"/>
          </p:nvPr>
        </p:nvSpPr>
        <p:spPr>
          <a:xfrm>
            <a:off x="6662400" y="4715391"/>
            <a:ext cx="42123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10" name="Google Shape;110;p38"/>
          <p:cNvSpPr txBox="1"/>
          <p:nvPr>
            <p:ph idx="5" type="subTitle"/>
          </p:nvPr>
        </p:nvSpPr>
        <p:spPr>
          <a:xfrm>
            <a:off x="6548000" y="5520733"/>
            <a:ext cx="4441200" cy="55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9"/>
          <p:cNvSpPr txBox="1"/>
          <p:nvPr>
            <p:ph type="title"/>
          </p:nvPr>
        </p:nvSpPr>
        <p:spPr>
          <a:xfrm>
            <a:off x="4717996" y="2424721"/>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13" name="Google Shape;113;p39"/>
          <p:cNvSpPr txBox="1"/>
          <p:nvPr>
            <p:ph idx="1" type="subTitle"/>
          </p:nvPr>
        </p:nvSpPr>
        <p:spPr>
          <a:xfrm>
            <a:off x="4717997" y="309968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4" name="Google Shape;114;p39"/>
          <p:cNvSpPr txBox="1"/>
          <p:nvPr>
            <p:ph idx="2" type="title"/>
          </p:nvPr>
        </p:nvSpPr>
        <p:spPr>
          <a:xfrm>
            <a:off x="8038071" y="2424721"/>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15" name="Google Shape;115;p39"/>
          <p:cNvSpPr txBox="1"/>
          <p:nvPr>
            <p:ph idx="3" type="subTitle"/>
          </p:nvPr>
        </p:nvSpPr>
        <p:spPr>
          <a:xfrm>
            <a:off x="8038069" y="309968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6" name="Google Shape;116;p39"/>
          <p:cNvSpPr txBox="1"/>
          <p:nvPr>
            <p:ph idx="4"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17" name="Google Shape;117;p39"/>
          <p:cNvSpPr txBox="1"/>
          <p:nvPr>
            <p:ph idx="5" type="title"/>
          </p:nvPr>
        </p:nvSpPr>
        <p:spPr>
          <a:xfrm>
            <a:off x="1397929" y="2424721"/>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18" name="Google Shape;118;p39"/>
          <p:cNvSpPr txBox="1"/>
          <p:nvPr>
            <p:ph idx="6" type="subTitle"/>
          </p:nvPr>
        </p:nvSpPr>
        <p:spPr>
          <a:xfrm>
            <a:off x="1397933" y="309968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9" name="Google Shape;119;p39"/>
          <p:cNvSpPr txBox="1"/>
          <p:nvPr>
            <p:ph idx="7" type="title"/>
          </p:nvPr>
        </p:nvSpPr>
        <p:spPr>
          <a:xfrm>
            <a:off x="4717996" y="4433380"/>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20" name="Google Shape;120;p39"/>
          <p:cNvSpPr txBox="1"/>
          <p:nvPr>
            <p:ph idx="8" type="subTitle"/>
          </p:nvPr>
        </p:nvSpPr>
        <p:spPr>
          <a:xfrm>
            <a:off x="4717997" y="510834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21" name="Google Shape;121;p39"/>
          <p:cNvSpPr txBox="1"/>
          <p:nvPr>
            <p:ph idx="9" type="title"/>
          </p:nvPr>
        </p:nvSpPr>
        <p:spPr>
          <a:xfrm>
            <a:off x="8038071" y="4433380"/>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22" name="Google Shape;122;p39"/>
          <p:cNvSpPr txBox="1"/>
          <p:nvPr>
            <p:ph idx="13" type="subTitle"/>
          </p:nvPr>
        </p:nvSpPr>
        <p:spPr>
          <a:xfrm>
            <a:off x="8038069" y="510834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23" name="Google Shape;123;p39"/>
          <p:cNvSpPr txBox="1"/>
          <p:nvPr>
            <p:ph idx="14" type="title"/>
          </p:nvPr>
        </p:nvSpPr>
        <p:spPr>
          <a:xfrm>
            <a:off x="1397929" y="4433380"/>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24" name="Google Shape;124;p39"/>
          <p:cNvSpPr txBox="1"/>
          <p:nvPr>
            <p:ph idx="15" type="subTitle"/>
          </p:nvPr>
        </p:nvSpPr>
        <p:spPr>
          <a:xfrm>
            <a:off x="1397933" y="510834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40"/>
          <p:cNvSpPr txBox="1"/>
          <p:nvPr>
            <p:ph type="title"/>
          </p:nvPr>
        </p:nvSpPr>
        <p:spPr>
          <a:xfrm>
            <a:off x="1251333" y="593367"/>
            <a:ext cx="67248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27" name="Google Shape;127;p40"/>
          <p:cNvSpPr txBox="1"/>
          <p:nvPr>
            <p:ph idx="2" type="title"/>
          </p:nvPr>
        </p:nvSpPr>
        <p:spPr>
          <a:xfrm>
            <a:off x="1784317" y="3146433"/>
            <a:ext cx="3636900" cy="5007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1900"/>
              <a:buNone/>
              <a:defRPr sz="1900">
                <a:solidFill>
                  <a:schemeClr val="lt1"/>
                </a:solidFill>
              </a:defRPr>
            </a:lvl1pPr>
            <a:lvl2pPr lvl="1" algn="r">
              <a:lnSpc>
                <a:spcPct val="100000"/>
              </a:lnSpc>
              <a:spcBef>
                <a:spcPts val="0"/>
              </a:spcBef>
              <a:spcAft>
                <a:spcPts val="0"/>
              </a:spcAft>
              <a:buClr>
                <a:schemeClr val="lt1"/>
              </a:buClr>
              <a:buSzPts val="5600"/>
              <a:buNone/>
              <a:defRPr sz="5600">
                <a:solidFill>
                  <a:schemeClr val="lt1"/>
                </a:solidFill>
              </a:defRPr>
            </a:lvl2pPr>
            <a:lvl3pPr lvl="2" algn="r">
              <a:lnSpc>
                <a:spcPct val="100000"/>
              </a:lnSpc>
              <a:spcBef>
                <a:spcPts val="0"/>
              </a:spcBef>
              <a:spcAft>
                <a:spcPts val="0"/>
              </a:spcAft>
              <a:buClr>
                <a:schemeClr val="lt1"/>
              </a:buClr>
              <a:buSzPts val="5600"/>
              <a:buNone/>
              <a:defRPr sz="5600">
                <a:solidFill>
                  <a:schemeClr val="lt1"/>
                </a:solidFill>
              </a:defRPr>
            </a:lvl3pPr>
            <a:lvl4pPr lvl="3" algn="r">
              <a:lnSpc>
                <a:spcPct val="100000"/>
              </a:lnSpc>
              <a:spcBef>
                <a:spcPts val="0"/>
              </a:spcBef>
              <a:spcAft>
                <a:spcPts val="0"/>
              </a:spcAft>
              <a:buClr>
                <a:schemeClr val="lt1"/>
              </a:buClr>
              <a:buSzPts val="5600"/>
              <a:buNone/>
              <a:defRPr sz="5600">
                <a:solidFill>
                  <a:schemeClr val="lt1"/>
                </a:solidFill>
              </a:defRPr>
            </a:lvl4pPr>
            <a:lvl5pPr lvl="4" algn="r">
              <a:lnSpc>
                <a:spcPct val="100000"/>
              </a:lnSpc>
              <a:spcBef>
                <a:spcPts val="0"/>
              </a:spcBef>
              <a:spcAft>
                <a:spcPts val="0"/>
              </a:spcAft>
              <a:buClr>
                <a:schemeClr val="lt1"/>
              </a:buClr>
              <a:buSzPts val="5600"/>
              <a:buNone/>
              <a:defRPr sz="5600">
                <a:solidFill>
                  <a:schemeClr val="lt1"/>
                </a:solidFill>
              </a:defRPr>
            </a:lvl5pPr>
            <a:lvl6pPr lvl="5" algn="r">
              <a:lnSpc>
                <a:spcPct val="100000"/>
              </a:lnSpc>
              <a:spcBef>
                <a:spcPts val="0"/>
              </a:spcBef>
              <a:spcAft>
                <a:spcPts val="0"/>
              </a:spcAft>
              <a:buClr>
                <a:schemeClr val="lt1"/>
              </a:buClr>
              <a:buSzPts val="5600"/>
              <a:buNone/>
              <a:defRPr sz="5600">
                <a:solidFill>
                  <a:schemeClr val="lt1"/>
                </a:solidFill>
              </a:defRPr>
            </a:lvl6pPr>
            <a:lvl7pPr lvl="6" algn="r">
              <a:lnSpc>
                <a:spcPct val="100000"/>
              </a:lnSpc>
              <a:spcBef>
                <a:spcPts val="0"/>
              </a:spcBef>
              <a:spcAft>
                <a:spcPts val="0"/>
              </a:spcAft>
              <a:buClr>
                <a:schemeClr val="lt1"/>
              </a:buClr>
              <a:buSzPts val="5600"/>
              <a:buNone/>
              <a:defRPr sz="5600">
                <a:solidFill>
                  <a:schemeClr val="lt1"/>
                </a:solidFill>
              </a:defRPr>
            </a:lvl7pPr>
            <a:lvl8pPr lvl="7" algn="r">
              <a:lnSpc>
                <a:spcPct val="100000"/>
              </a:lnSpc>
              <a:spcBef>
                <a:spcPts val="0"/>
              </a:spcBef>
              <a:spcAft>
                <a:spcPts val="0"/>
              </a:spcAft>
              <a:buClr>
                <a:schemeClr val="lt1"/>
              </a:buClr>
              <a:buSzPts val="5600"/>
              <a:buNone/>
              <a:defRPr sz="5600">
                <a:solidFill>
                  <a:schemeClr val="lt1"/>
                </a:solidFill>
              </a:defRPr>
            </a:lvl8pPr>
            <a:lvl9pPr lvl="8" algn="r">
              <a:lnSpc>
                <a:spcPct val="100000"/>
              </a:lnSpc>
              <a:spcBef>
                <a:spcPts val="0"/>
              </a:spcBef>
              <a:spcAft>
                <a:spcPts val="0"/>
              </a:spcAft>
              <a:buClr>
                <a:schemeClr val="lt1"/>
              </a:buClr>
              <a:buSzPts val="5600"/>
              <a:buNone/>
              <a:defRPr sz="5600">
                <a:solidFill>
                  <a:schemeClr val="lt1"/>
                </a:solidFill>
              </a:defRPr>
            </a:lvl9pPr>
          </a:lstStyle>
          <a:p/>
        </p:txBody>
      </p:sp>
      <p:sp>
        <p:nvSpPr>
          <p:cNvPr id="128" name="Google Shape;128;p40"/>
          <p:cNvSpPr txBox="1"/>
          <p:nvPr>
            <p:ph idx="1" type="subTitle"/>
          </p:nvPr>
        </p:nvSpPr>
        <p:spPr>
          <a:xfrm>
            <a:off x="1784317" y="2284067"/>
            <a:ext cx="3636900" cy="8073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2100"/>
              <a:buNone/>
              <a:defRPr sz="2100">
                <a:solidFill>
                  <a:schemeClr val="lt1"/>
                </a:solidFill>
              </a:defRPr>
            </a:lvl1pPr>
            <a:lvl2pPr lvl="1" algn="r">
              <a:lnSpc>
                <a:spcPct val="100000"/>
              </a:lnSpc>
              <a:spcBef>
                <a:spcPts val="0"/>
              </a:spcBef>
              <a:spcAft>
                <a:spcPts val="0"/>
              </a:spcAft>
              <a:buClr>
                <a:schemeClr val="lt1"/>
              </a:buClr>
              <a:buSzPts val="2100"/>
              <a:buNone/>
              <a:defRPr sz="2100">
                <a:solidFill>
                  <a:schemeClr val="lt1"/>
                </a:solidFill>
              </a:defRPr>
            </a:lvl2pPr>
            <a:lvl3pPr lvl="2" algn="r">
              <a:lnSpc>
                <a:spcPct val="100000"/>
              </a:lnSpc>
              <a:spcBef>
                <a:spcPts val="0"/>
              </a:spcBef>
              <a:spcAft>
                <a:spcPts val="0"/>
              </a:spcAft>
              <a:buClr>
                <a:schemeClr val="lt1"/>
              </a:buClr>
              <a:buSzPts val="2100"/>
              <a:buNone/>
              <a:defRPr sz="2100">
                <a:solidFill>
                  <a:schemeClr val="lt1"/>
                </a:solidFill>
              </a:defRPr>
            </a:lvl3pPr>
            <a:lvl4pPr lvl="3" algn="r">
              <a:lnSpc>
                <a:spcPct val="100000"/>
              </a:lnSpc>
              <a:spcBef>
                <a:spcPts val="0"/>
              </a:spcBef>
              <a:spcAft>
                <a:spcPts val="0"/>
              </a:spcAft>
              <a:buClr>
                <a:schemeClr val="lt1"/>
              </a:buClr>
              <a:buSzPts val="2100"/>
              <a:buNone/>
              <a:defRPr sz="2100">
                <a:solidFill>
                  <a:schemeClr val="lt1"/>
                </a:solidFill>
              </a:defRPr>
            </a:lvl4pPr>
            <a:lvl5pPr lvl="4" algn="r">
              <a:lnSpc>
                <a:spcPct val="100000"/>
              </a:lnSpc>
              <a:spcBef>
                <a:spcPts val="0"/>
              </a:spcBef>
              <a:spcAft>
                <a:spcPts val="0"/>
              </a:spcAft>
              <a:buClr>
                <a:schemeClr val="lt1"/>
              </a:buClr>
              <a:buSzPts val="2100"/>
              <a:buNone/>
              <a:defRPr sz="2100">
                <a:solidFill>
                  <a:schemeClr val="lt1"/>
                </a:solidFill>
              </a:defRPr>
            </a:lvl5pPr>
            <a:lvl6pPr lvl="5" algn="r">
              <a:lnSpc>
                <a:spcPct val="100000"/>
              </a:lnSpc>
              <a:spcBef>
                <a:spcPts val="0"/>
              </a:spcBef>
              <a:spcAft>
                <a:spcPts val="0"/>
              </a:spcAft>
              <a:buClr>
                <a:schemeClr val="lt1"/>
              </a:buClr>
              <a:buSzPts val="2100"/>
              <a:buNone/>
              <a:defRPr sz="2100">
                <a:solidFill>
                  <a:schemeClr val="lt1"/>
                </a:solidFill>
              </a:defRPr>
            </a:lvl6pPr>
            <a:lvl7pPr lvl="6" algn="r">
              <a:lnSpc>
                <a:spcPct val="100000"/>
              </a:lnSpc>
              <a:spcBef>
                <a:spcPts val="0"/>
              </a:spcBef>
              <a:spcAft>
                <a:spcPts val="0"/>
              </a:spcAft>
              <a:buClr>
                <a:schemeClr val="lt1"/>
              </a:buClr>
              <a:buSzPts val="2100"/>
              <a:buNone/>
              <a:defRPr sz="2100">
                <a:solidFill>
                  <a:schemeClr val="lt1"/>
                </a:solidFill>
              </a:defRPr>
            </a:lvl7pPr>
            <a:lvl8pPr lvl="7" algn="r">
              <a:lnSpc>
                <a:spcPct val="100000"/>
              </a:lnSpc>
              <a:spcBef>
                <a:spcPts val="0"/>
              </a:spcBef>
              <a:spcAft>
                <a:spcPts val="0"/>
              </a:spcAft>
              <a:buClr>
                <a:schemeClr val="lt1"/>
              </a:buClr>
              <a:buSzPts val="2100"/>
              <a:buNone/>
              <a:defRPr sz="2100">
                <a:solidFill>
                  <a:schemeClr val="lt1"/>
                </a:solidFill>
              </a:defRPr>
            </a:lvl8pPr>
            <a:lvl9pPr lvl="8" algn="r">
              <a:lnSpc>
                <a:spcPct val="100000"/>
              </a:lnSpc>
              <a:spcBef>
                <a:spcPts val="0"/>
              </a:spcBef>
              <a:spcAft>
                <a:spcPts val="0"/>
              </a:spcAft>
              <a:buClr>
                <a:schemeClr val="lt1"/>
              </a:buClr>
              <a:buSzPts val="2100"/>
              <a:buNone/>
              <a:defRPr sz="2100">
                <a:solidFill>
                  <a:schemeClr val="lt1"/>
                </a:solidFill>
              </a:defRPr>
            </a:lvl9pPr>
          </a:lstStyle>
          <a:p/>
        </p:txBody>
      </p:sp>
      <p:sp>
        <p:nvSpPr>
          <p:cNvPr id="129" name="Google Shape;129;p40"/>
          <p:cNvSpPr txBox="1"/>
          <p:nvPr>
            <p:ph idx="3" type="title"/>
          </p:nvPr>
        </p:nvSpPr>
        <p:spPr>
          <a:xfrm>
            <a:off x="1784317" y="5318600"/>
            <a:ext cx="3636900" cy="5007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1900"/>
              <a:buNone/>
              <a:defRPr sz="1900">
                <a:solidFill>
                  <a:schemeClr val="lt1"/>
                </a:solidFill>
              </a:defRPr>
            </a:lvl1pPr>
            <a:lvl2pPr lvl="1" algn="r">
              <a:lnSpc>
                <a:spcPct val="100000"/>
              </a:lnSpc>
              <a:spcBef>
                <a:spcPts val="0"/>
              </a:spcBef>
              <a:spcAft>
                <a:spcPts val="0"/>
              </a:spcAft>
              <a:buClr>
                <a:schemeClr val="lt1"/>
              </a:buClr>
              <a:buSzPts val="5600"/>
              <a:buNone/>
              <a:defRPr sz="5600">
                <a:solidFill>
                  <a:schemeClr val="lt1"/>
                </a:solidFill>
              </a:defRPr>
            </a:lvl2pPr>
            <a:lvl3pPr lvl="2" algn="r">
              <a:lnSpc>
                <a:spcPct val="100000"/>
              </a:lnSpc>
              <a:spcBef>
                <a:spcPts val="0"/>
              </a:spcBef>
              <a:spcAft>
                <a:spcPts val="0"/>
              </a:spcAft>
              <a:buClr>
                <a:schemeClr val="lt1"/>
              </a:buClr>
              <a:buSzPts val="5600"/>
              <a:buNone/>
              <a:defRPr sz="5600">
                <a:solidFill>
                  <a:schemeClr val="lt1"/>
                </a:solidFill>
              </a:defRPr>
            </a:lvl3pPr>
            <a:lvl4pPr lvl="3" algn="r">
              <a:lnSpc>
                <a:spcPct val="100000"/>
              </a:lnSpc>
              <a:spcBef>
                <a:spcPts val="0"/>
              </a:spcBef>
              <a:spcAft>
                <a:spcPts val="0"/>
              </a:spcAft>
              <a:buClr>
                <a:schemeClr val="lt1"/>
              </a:buClr>
              <a:buSzPts val="5600"/>
              <a:buNone/>
              <a:defRPr sz="5600">
                <a:solidFill>
                  <a:schemeClr val="lt1"/>
                </a:solidFill>
              </a:defRPr>
            </a:lvl4pPr>
            <a:lvl5pPr lvl="4" algn="r">
              <a:lnSpc>
                <a:spcPct val="100000"/>
              </a:lnSpc>
              <a:spcBef>
                <a:spcPts val="0"/>
              </a:spcBef>
              <a:spcAft>
                <a:spcPts val="0"/>
              </a:spcAft>
              <a:buClr>
                <a:schemeClr val="lt1"/>
              </a:buClr>
              <a:buSzPts val="5600"/>
              <a:buNone/>
              <a:defRPr sz="5600">
                <a:solidFill>
                  <a:schemeClr val="lt1"/>
                </a:solidFill>
              </a:defRPr>
            </a:lvl5pPr>
            <a:lvl6pPr lvl="5" algn="r">
              <a:lnSpc>
                <a:spcPct val="100000"/>
              </a:lnSpc>
              <a:spcBef>
                <a:spcPts val="0"/>
              </a:spcBef>
              <a:spcAft>
                <a:spcPts val="0"/>
              </a:spcAft>
              <a:buClr>
                <a:schemeClr val="lt1"/>
              </a:buClr>
              <a:buSzPts val="5600"/>
              <a:buNone/>
              <a:defRPr sz="5600">
                <a:solidFill>
                  <a:schemeClr val="lt1"/>
                </a:solidFill>
              </a:defRPr>
            </a:lvl6pPr>
            <a:lvl7pPr lvl="6" algn="r">
              <a:lnSpc>
                <a:spcPct val="100000"/>
              </a:lnSpc>
              <a:spcBef>
                <a:spcPts val="0"/>
              </a:spcBef>
              <a:spcAft>
                <a:spcPts val="0"/>
              </a:spcAft>
              <a:buClr>
                <a:schemeClr val="lt1"/>
              </a:buClr>
              <a:buSzPts val="5600"/>
              <a:buNone/>
              <a:defRPr sz="5600">
                <a:solidFill>
                  <a:schemeClr val="lt1"/>
                </a:solidFill>
              </a:defRPr>
            </a:lvl7pPr>
            <a:lvl8pPr lvl="7" algn="r">
              <a:lnSpc>
                <a:spcPct val="100000"/>
              </a:lnSpc>
              <a:spcBef>
                <a:spcPts val="0"/>
              </a:spcBef>
              <a:spcAft>
                <a:spcPts val="0"/>
              </a:spcAft>
              <a:buClr>
                <a:schemeClr val="lt1"/>
              </a:buClr>
              <a:buSzPts val="5600"/>
              <a:buNone/>
              <a:defRPr sz="5600">
                <a:solidFill>
                  <a:schemeClr val="lt1"/>
                </a:solidFill>
              </a:defRPr>
            </a:lvl8pPr>
            <a:lvl9pPr lvl="8" algn="r">
              <a:lnSpc>
                <a:spcPct val="100000"/>
              </a:lnSpc>
              <a:spcBef>
                <a:spcPts val="0"/>
              </a:spcBef>
              <a:spcAft>
                <a:spcPts val="0"/>
              </a:spcAft>
              <a:buClr>
                <a:schemeClr val="lt1"/>
              </a:buClr>
              <a:buSzPts val="5600"/>
              <a:buNone/>
              <a:defRPr sz="5600">
                <a:solidFill>
                  <a:schemeClr val="lt1"/>
                </a:solidFill>
              </a:defRPr>
            </a:lvl9pPr>
          </a:lstStyle>
          <a:p/>
        </p:txBody>
      </p:sp>
      <p:sp>
        <p:nvSpPr>
          <p:cNvPr id="130" name="Google Shape;130;p40"/>
          <p:cNvSpPr txBox="1"/>
          <p:nvPr>
            <p:ph idx="4" type="subTitle"/>
          </p:nvPr>
        </p:nvSpPr>
        <p:spPr>
          <a:xfrm>
            <a:off x="1784317" y="4456234"/>
            <a:ext cx="3636900" cy="8073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2100"/>
              <a:buNone/>
              <a:defRPr sz="2100">
                <a:solidFill>
                  <a:schemeClr val="lt1"/>
                </a:solidFill>
              </a:defRPr>
            </a:lvl1pPr>
            <a:lvl2pPr lvl="1" algn="r">
              <a:lnSpc>
                <a:spcPct val="100000"/>
              </a:lnSpc>
              <a:spcBef>
                <a:spcPts val="0"/>
              </a:spcBef>
              <a:spcAft>
                <a:spcPts val="0"/>
              </a:spcAft>
              <a:buClr>
                <a:schemeClr val="lt1"/>
              </a:buClr>
              <a:buSzPts val="2100"/>
              <a:buNone/>
              <a:defRPr sz="2100">
                <a:solidFill>
                  <a:schemeClr val="lt1"/>
                </a:solidFill>
              </a:defRPr>
            </a:lvl2pPr>
            <a:lvl3pPr lvl="2" algn="r">
              <a:lnSpc>
                <a:spcPct val="100000"/>
              </a:lnSpc>
              <a:spcBef>
                <a:spcPts val="0"/>
              </a:spcBef>
              <a:spcAft>
                <a:spcPts val="0"/>
              </a:spcAft>
              <a:buClr>
                <a:schemeClr val="lt1"/>
              </a:buClr>
              <a:buSzPts val="2100"/>
              <a:buNone/>
              <a:defRPr sz="2100">
                <a:solidFill>
                  <a:schemeClr val="lt1"/>
                </a:solidFill>
              </a:defRPr>
            </a:lvl3pPr>
            <a:lvl4pPr lvl="3" algn="r">
              <a:lnSpc>
                <a:spcPct val="100000"/>
              </a:lnSpc>
              <a:spcBef>
                <a:spcPts val="0"/>
              </a:spcBef>
              <a:spcAft>
                <a:spcPts val="0"/>
              </a:spcAft>
              <a:buClr>
                <a:schemeClr val="lt1"/>
              </a:buClr>
              <a:buSzPts val="2100"/>
              <a:buNone/>
              <a:defRPr sz="2100">
                <a:solidFill>
                  <a:schemeClr val="lt1"/>
                </a:solidFill>
              </a:defRPr>
            </a:lvl4pPr>
            <a:lvl5pPr lvl="4" algn="r">
              <a:lnSpc>
                <a:spcPct val="100000"/>
              </a:lnSpc>
              <a:spcBef>
                <a:spcPts val="0"/>
              </a:spcBef>
              <a:spcAft>
                <a:spcPts val="0"/>
              </a:spcAft>
              <a:buClr>
                <a:schemeClr val="lt1"/>
              </a:buClr>
              <a:buSzPts val="2100"/>
              <a:buNone/>
              <a:defRPr sz="2100">
                <a:solidFill>
                  <a:schemeClr val="lt1"/>
                </a:solidFill>
              </a:defRPr>
            </a:lvl5pPr>
            <a:lvl6pPr lvl="5" algn="r">
              <a:lnSpc>
                <a:spcPct val="100000"/>
              </a:lnSpc>
              <a:spcBef>
                <a:spcPts val="0"/>
              </a:spcBef>
              <a:spcAft>
                <a:spcPts val="0"/>
              </a:spcAft>
              <a:buClr>
                <a:schemeClr val="lt1"/>
              </a:buClr>
              <a:buSzPts val="2100"/>
              <a:buNone/>
              <a:defRPr sz="2100">
                <a:solidFill>
                  <a:schemeClr val="lt1"/>
                </a:solidFill>
              </a:defRPr>
            </a:lvl6pPr>
            <a:lvl7pPr lvl="6" algn="r">
              <a:lnSpc>
                <a:spcPct val="100000"/>
              </a:lnSpc>
              <a:spcBef>
                <a:spcPts val="0"/>
              </a:spcBef>
              <a:spcAft>
                <a:spcPts val="0"/>
              </a:spcAft>
              <a:buClr>
                <a:schemeClr val="lt1"/>
              </a:buClr>
              <a:buSzPts val="2100"/>
              <a:buNone/>
              <a:defRPr sz="2100">
                <a:solidFill>
                  <a:schemeClr val="lt1"/>
                </a:solidFill>
              </a:defRPr>
            </a:lvl7pPr>
            <a:lvl8pPr lvl="7" algn="r">
              <a:lnSpc>
                <a:spcPct val="100000"/>
              </a:lnSpc>
              <a:spcBef>
                <a:spcPts val="0"/>
              </a:spcBef>
              <a:spcAft>
                <a:spcPts val="0"/>
              </a:spcAft>
              <a:buClr>
                <a:schemeClr val="lt1"/>
              </a:buClr>
              <a:buSzPts val="2100"/>
              <a:buNone/>
              <a:defRPr sz="2100">
                <a:solidFill>
                  <a:schemeClr val="lt1"/>
                </a:solidFill>
              </a:defRPr>
            </a:lvl8pPr>
            <a:lvl9pPr lvl="8" algn="r">
              <a:lnSpc>
                <a:spcPct val="100000"/>
              </a:lnSpc>
              <a:spcBef>
                <a:spcPts val="0"/>
              </a:spcBef>
              <a:spcAft>
                <a:spcPts val="0"/>
              </a:spcAft>
              <a:buClr>
                <a:schemeClr val="lt1"/>
              </a:buClr>
              <a:buSzPts val="2100"/>
              <a:buNone/>
              <a:defRPr sz="2100">
                <a:solidFill>
                  <a:schemeClr val="lt1"/>
                </a:solidFill>
              </a:defRPr>
            </a:lvl9pPr>
          </a:lstStyle>
          <a:p/>
        </p:txBody>
      </p:sp>
      <p:sp>
        <p:nvSpPr>
          <p:cNvPr id="131" name="Google Shape;131;p40"/>
          <p:cNvSpPr txBox="1"/>
          <p:nvPr>
            <p:ph idx="5" type="title"/>
          </p:nvPr>
        </p:nvSpPr>
        <p:spPr>
          <a:xfrm>
            <a:off x="6770883" y="3146433"/>
            <a:ext cx="3636900" cy="50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1900"/>
              <a:buNone/>
              <a:defRPr sz="19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132" name="Google Shape;132;p40"/>
          <p:cNvSpPr txBox="1"/>
          <p:nvPr>
            <p:ph idx="6" type="subTitle"/>
          </p:nvPr>
        </p:nvSpPr>
        <p:spPr>
          <a:xfrm>
            <a:off x="6770883" y="2284067"/>
            <a:ext cx="3636900" cy="807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33" name="Google Shape;133;p40"/>
          <p:cNvSpPr txBox="1"/>
          <p:nvPr>
            <p:ph idx="7" type="title"/>
          </p:nvPr>
        </p:nvSpPr>
        <p:spPr>
          <a:xfrm>
            <a:off x="6770883" y="5318600"/>
            <a:ext cx="3636900" cy="50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1900"/>
              <a:buNone/>
              <a:defRPr sz="19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134" name="Google Shape;134;p40"/>
          <p:cNvSpPr txBox="1"/>
          <p:nvPr>
            <p:ph idx="8" type="subTitle"/>
          </p:nvPr>
        </p:nvSpPr>
        <p:spPr>
          <a:xfrm>
            <a:off x="6770883" y="4456234"/>
            <a:ext cx="3636900" cy="807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41"/>
          <p:cNvSpPr txBox="1"/>
          <p:nvPr>
            <p:ph idx="1" type="subTitle"/>
          </p:nvPr>
        </p:nvSpPr>
        <p:spPr>
          <a:xfrm>
            <a:off x="7756067"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
        <p:nvSpPr>
          <p:cNvPr id="137" name="Google Shape;137;p41"/>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42"/>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40" name="Google Shape;140;p42"/>
          <p:cNvSpPr txBox="1"/>
          <p:nvPr>
            <p:ph idx="1" type="subTitle"/>
          </p:nvPr>
        </p:nvSpPr>
        <p:spPr>
          <a:xfrm>
            <a:off x="1251333"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16"/>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20" name="Google Shape;20;p16"/>
          <p:cNvSpPr txBox="1"/>
          <p:nvPr>
            <p:ph idx="1" type="body"/>
          </p:nvPr>
        </p:nvSpPr>
        <p:spPr>
          <a:xfrm>
            <a:off x="1251333" y="2212367"/>
            <a:ext cx="6595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43"/>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43" name="Google Shape;143;p43"/>
          <p:cNvSpPr txBox="1"/>
          <p:nvPr>
            <p:ph idx="1" type="subTitle"/>
          </p:nvPr>
        </p:nvSpPr>
        <p:spPr>
          <a:xfrm>
            <a:off x="7756067"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44"/>
          <p:cNvSpPr txBox="1"/>
          <p:nvPr>
            <p:ph type="title"/>
          </p:nvPr>
        </p:nvSpPr>
        <p:spPr>
          <a:xfrm>
            <a:off x="2750400" y="3256067"/>
            <a:ext cx="6691200" cy="798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6" name="Google Shape;146;p44"/>
          <p:cNvSpPr txBox="1"/>
          <p:nvPr>
            <p:ph idx="1" type="subTitle"/>
          </p:nvPr>
        </p:nvSpPr>
        <p:spPr>
          <a:xfrm>
            <a:off x="3862000" y="4521767"/>
            <a:ext cx="4467900" cy="1597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a:solidFill>
                  <a:schemeClr val="lt1"/>
                </a:solidFill>
              </a:defRPr>
            </a:lvl2pPr>
            <a:lvl3pPr lvl="2" algn="ctr">
              <a:lnSpc>
                <a:spcPct val="100000"/>
              </a:lnSpc>
              <a:spcBef>
                <a:spcPts val="0"/>
              </a:spcBef>
              <a:spcAft>
                <a:spcPts val="0"/>
              </a:spcAft>
              <a:buClr>
                <a:schemeClr val="lt1"/>
              </a:buClr>
              <a:buSzPts val="1900"/>
              <a:buNone/>
              <a:defRPr>
                <a:solidFill>
                  <a:schemeClr val="lt1"/>
                </a:solidFill>
              </a:defRPr>
            </a:lvl3pPr>
            <a:lvl4pPr lvl="3" algn="ctr">
              <a:lnSpc>
                <a:spcPct val="100000"/>
              </a:lnSpc>
              <a:spcBef>
                <a:spcPts val="0"/>
              </a:spcBef>
              <a:spcAft>
                <a:spcPts val="0"/>
              </a:spcAft>
              <a:buClr>
                <a:schemeClr val="lt1"/>
              </a:buClr>
              <a:buSzPts val="1900"/>
              <a:buNone/>
              <a:defRPr>
                <a:solidFill>
                  <a:schemeClr val="lt1"/>
                </a:solidFill>
              </a:defRPr>
            </a:lvl4pPr>
            <a:lvl5pPr lvl="4" algn="ctr">
              <a:lnSpc>
                <a:spcPct val="100000"/>
              </a:lnSpc>
              <a:spcBef>
                <a:spcPts val="0"/>
              </a:spcBef>
              <a:spcAft>
                <a:spcPts val="0"/>
              </a:spcAft>
              <a:buClr>
                <a:schemeClr val="lt1"/>
              </a:buClr>
              <a:buSzPts val="1900"/>
              <a:buNone/>
              <a:defRPr>
                <a:solidFill>
                  <a:schemeClr val="lt1"/>
                </a:solidFill>
              </a:defRPr>
            </a:lvl5pPr>
            <a:lvl6pPr lvl="5" algn="ctr">
              <a:lnSpc>
                <a:spcPct val="100000"/>
              </a:lnSpc>
              <a:spcBef>
                <a:spcPts val="0"/>
              </a:spcBef>
              <a:spcAft>
                <a:spcPts val="0"/>
              </a:spcAft>
              <a:buClr>
                <a:schemeClr val="lt1"/>
              </a:buClr>
              <a:buSzPts val="1900"/>
              <a:buNone/>
              <a:defRPr>
                <a:solidFill>
                  <a:schemeClr val="lt1"/>
                </a:solidFill>
              </a:defRPr>
            </a:lvl6pPr>
            <a:lvl7pPr lvl="6" algn="ctr">
              <a:lnSpc>
                <a:spcPct val="100000"/>
              </a:lnSpc>
              <a:spcBef>
                <a:spcPts val="0"/>
              </a:spcBef>
              <a:spcAft>
                <a:spcPts val="0"/>
              </a:spcAft>
              <a:buClr>
                <a:schemeClr val="lt1"/>
              </a:buClr>
              <a:buSzPts val="1900"/>
              <a:buNone/>
              <a:defRPr>
                <a:solidFill>
                  <a:schemeClr val="lt1"/>
                </a:solidFill>
              </a:defRPr>
            </a:lvl7pPr>
            <a:lvl8pPr lvl="7" algn="ctr">
              <a:lnSpc>
                <a:spcPct val="100000"/>
              </a:lnSpc>
              <a:spcBef>
                <a:spcPts val="0"/>
              </a:spcBef>
              <a:spcAft>
                <a:spcPts val="0"/>
              </a:spcAft>
              <a:buClr>
                <a:schemeClr val="lt1"/>
              </a:buClr>
              <a:buSzPts val="1900"/>
              <a:buNone/>
              <a:defRPr>
                <a:solidFill>
                  <a:schemeClr val="lt1"/>
                </a:solidFill>
              </a:defRPr>
            </a:lvl8pPr>
            <a:lvl9pPr lvl="8" algn="ctr">
              <a:lnSpc>
                <a:spcPct val="100000"/>
              </a:lnSpc>
              <a:spcBef>
                <a:spcPts val="0"/>
              </a:spcBef>
              <a:spcAft>
                <a:spcPts val="0"/>
              </a:spcAft>
              <a:buClr>
                <a:schemeClr val="lt1"/>
              </a:buClr>
              <a:buSzPts val="19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45"/>
          <p:cNvSpPr txBox="1"/>
          <p:nvPr>
            <p:ph type="title"/>
          </p:nvPr>
        </p:nvSpPr>
        <p:spPr>
          <a:xfrm>
            <a:off x="1233160" y="1013833"/>
            <a:ext cx="4091700" cy="7983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9" name="Google Shape;149;p45"/>
          <p:cNvSpPr txBox="1"/>
          <p:nvPr>
            <p:ph idx="1" type="subTitle"/>
          </p:nvPr>
        </p:nvSpPr>
        <p:spPr>
          <a:xfrm>
            <a:off x="1233167" y="2245700"/>
            <a:ext cx="4407300" cy="1455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1900"/>
              <a:buNone/>
              <a:defRPr sz="1900">
                <a:solidFill>
                  <a:schemeClr val="accent1"/>
                </a:solidFill>
              </a:defRPr>
            </a:lvl1pPr>
            <a:lvl2pPr lvl="1" algn="l">
              <a:lnSpc>
                <a:spcPct val="100000"/>
              </a:lnSpc>
              <a:spcBef>
                <a:spcPts val="0"/>
              </a:spcBef>
              <a:spcAft>
                <a:spcPts val="0"/>
              </a:spcAft>
              <a:buClr>
                <a:schemeClr val="accent1"/>
              </a:buClr>
              <a:buSzPts val="1900"/>
              <a:buNone/>
              <a:defRPr>
                <a:solidFill>
                  <a:schemeClr val="accent1"/>
                </a:solidFill>
              </a:defRPr>
            </a:lvl2pPr>
            <a:lvl3pPr lvl="2" algn="l">
              <a:lnSpc>
                <a:spcPct val="100000"/>
              </a:lnSpc>
              <a:spcBef>
                <a:spcPts val="0"/>
              </a:spcBef>
              <a:spcAft>
                <a:spcPts val="0"/>
              </a:spcAft>
              <a:buClr>
                <a:schemeClr val="accent1"/>
              </a:buClr>
              <a:buSzPts val="1900"/>
              <a:buNone/>
              <a:defRPr>
                <a:solidFill>
                  <a:schemeClr val="accent1"/>
                </a:solidFill>
              </a:defRPr>
            </a:lvl3pPr>
            <a:lvl4pPr lvl="3" algn="l">
              <a:lnSpc>
                <a:spcPct val="100000"/>
              </a:lnSpc>
              <a:spcBef>
                <a:spcPts val="0"/>
              </a:spcBef>
              <a:spcAft>
                <a:spcPts val="0"/>
              </a:spcAft>
              <a:buClr>
                <a:schemeClr val="accent1"/>
              </a:buClr>
              <a:buSzPts val="1900"/>
              <a:buNone/>
              <a:defRPr>
                <a:solidFill>
                  <a:schemeClr val="accent1"/>
                </a:solidFill>
              </a:defRPr>
            </a:lvl4pPr>
            <a:lvl5pPr lvl="4" algn="l">
              <a:lnSpc>
                <a:spcPct val="100000"/>
              </a:lnSpc>
              <a:spcBef>
                <a:spcPts val="0"/>
              </a:spcBef>
              <a:spcAft>
                <a:spcPts val="0"/>
              </a:spcAft>
              <a:buClr>
                <a:schemeClr val="accent1"/>
              </a:buClr>
              <a:buSzPts val="1900"/>
              <a:buNone/>
              <a:defRPr>
                <a:solidFill>
                  <a:schemeClr val="accent1"/>
                </a:solidFill>
              </a:defRPr>
            </a:lvl5pPr>
            <a:lvl6pPr lvl="5" algn="l">
              <a:lnSpc>
                <a:spcPct val="100000"/>
              </a:lnSpc>
              <a:spcBef>
                <a:spcPts val="0"/>
              </a:spcBef>
              <a:spcAft>
                <a:spcPts val="0"/>
              </a:spcAft>
              <a:buClr>
                <a:schemeClr val="accent1"/>
              </a:buClr>
              <a:buSzPts val="1900"/>
              <a:buNone/>
              <a:defRPr>
                <a:solidFill>
                  <a:schemeClr val="accent1"/>
                </a:solidFill>
              </a:defRPr>
            </a:lvl6pPr>
            <a:lvl7pPr lvl="6" algn="l">
              <a:lnSpc>
                <a:spcPct val="100000"/>
              </a:lnSpc>
              <a:spcBef>
                <a:spcPts val="0"/>
              </a:spcBef>
              <a:spcAft>
                <a:spcPts val="0"/>
              </a:spcAft>
              <a:buClr>
                <a:schemeClr val="accent1"/>
              </a:buClr>
              <a:buSzPts val="1900"/>
              <a:buNone/>
              <a:defRPr>
                <a:solidFill>
                  <a:schemeClr val="accent1"/>
                </a:solidFill>
              </a:defRPr>
            </a:lvl7pPr>
            <a:lvl8pPr lvl="7" algn="l">
              <a:lnSpc>
                <a:spcPct val="100000"/>
              </a:lnSpc>
              <a:spcBef>
                <a:spcPts val="0"/>
              </a:spcBef>
              <a:spcAft>
                <a:spcPts val="0"/>
              </a:spcAft>
              <a:buClr>
                <a:schemeClr val="accent1"/>
              </a:buClr>
              <a:buSzPts val="1900"/>
              <a:buNone/>
              <a:defRPr>
                <a:solidFill>
                  <a:schemeClr val="accent1"/>
                </a:solidFill>
              </a:defRPr>
            </a:lvl8pPr>
            <a:lvl9pPr lvl="8" algn="l">
              <a:lnSpc>
                <a:spcPct val="100000"/>
              </a:lnSpc>
              <a:spcBef>
                <a:spcPts val="0"/>
              </a:spcBef>
              <a:spcAft>
                <a:spcPts val="0"/>
              </a:spcAft>
              <a:buClr>
                <a:schemeClr val="accent1"/>
              </a:buClr>
              <a:buSzPts val="1900"/>
              <a:buNone/>
              <a:defRPr>
                <a:solidFill>
                  <a:schemeClr val="accent1"/>
                </a:solidFill>
              </a:defRPr>
            </a:lvl9pPr>
          </a:lstStyle>
          <a:p/>
        </p:txBody>
      </p:sp>
      <p:sp>
        <p:nvSpPr>
          <p:cNvPr id="150" name="Google Shape;150;p45"/>
          <p:cNvSpPr txBox="1"/>
          <p:nvPr/>
        </p:nvSpPr>
        <p:spPr>
          <a:xfrm>
            <a:off x="1233167" y="4760000"/>
            <a:ext cx="4407300" cy="889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400"/>
              </a:spcBef>
              <a:spcAft>
                <a:spcPts val="0"/>
              </a:spcAft>
              <a:buClr>
                <a:srgbClr val="000000"/>
              </a:buClr>
              <a:buSzPts val="1300"/>
              <a:buFont typeface="Arial"/>
              <a:buNone/>
            </a:pPr>
            <a:r>
              <a:rPr b="0" i="0" lang="en-US" sz="13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US" sz="13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US" sz="1300" u="none" cap="none" strike="noStrike">
                <a:solidFill>
                  <a:schemeClr val="accent1"/>
                </a:solidFill>
                <a:latin typeface="Montserrat Medium"/>
                <a:ea typeface="Montserrat Medium"/>
                <a:cs typeface="Montserrat Medium"/>
                <a:sym typeface="Montserrat Medium"/>
              </a:rPr>
              <a:t>, including icons by </a:t>
            </a:r>
            <a:r>
              <a:rPr b="0" i="0" lang="en-US" sz="13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US" sz="1300" u="none" cap="none" strike="noStrike">
                <a:solidFill>
                  <a:schemeClr val="accent1"/>
                </a:solidFill>
                <a:latin typeface="Montserrat Medium"/>
                <a:ea typeface="Montserrat Medium"/>
                <a:cs typeface="Montserrat Medium"/>
                <a:sym typeface="Montserrat Medium"/>
              </a:rPr>
              <a:t>, and infographics &amp; images by </a:t>
            </a:r>
            <a:r>
              <a:rPr b="0" i="0" lang="en-US" sz="13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US" sz="1300" u="none" cap="none" strike="noStrike">
                <a:solidFill>
                  <a:schemeClr val="accent1"/>
                </a:solidFill>
                <a:latin typeface="Montserrat Medium"/>
                <a:ea typeface="Montserrat Medium"/>
                <a:cs typeface="Montserrat Medium"/>
                <a:sym typeface="Montserrat Medium"/>
              </a:rPr>
              <a:t>. </a:t>
            </a:r>
            <a:endParaRPr b="0" i="0" sz="13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400"/>
              </a:spcBef>
              <a:spcAft>
                <a:spcPts val="0"/>
              </a:spcAft>
              <a:buClr>
                <a:srgbClr val="000000"/>
              </a:buClr>
              <a:buSzPts val="1300"/>
              <a:buFont typeface="Arial"/>
              <a:buNone/>
            </a:pPr>
            <a:r>
              <a:t/>
            </a:r>
            <a:endParaRPr b="0" i="0" sz="13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6"/>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53" name="Google Shape;153;p46"/>
          <p:cNvSpPr txBox="1"/>
          <p:nvPr>
            <p:ph idx="1" type="body"/>
          </p:nvPr>
        </p:nvSpPr>
        <p:spPr>
          <a:xfrm>
            <a:off x="1251333" y="2212367"/>
            <a:ext cx="6595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47"/>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56" name="Google Shape;156;p47"/>
          <p:cNvSpPr txBox="1"/>
          <p:nvPr>
            <p:ph idx="1" type="body"/>
          </p:nvPr>
        </p:nvSpPr>
        <p:spPr>
          <a:xfrm>
            <a:off x="6716700" y="2212367"/>
            <a:ext cx="4249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_2">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7"/>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1">
  <p:cSld name="CAPTION_ONLY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18"/>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25" name="Google Shape;25;p18"/>
          <p:cNvSpPr txBox="1"/>
          <p:nvPr>
            <p:ph idx="1" type="subTitle"/>
          </p:nvPr>
        </p:nvSpPr>
        <p:spPr>
          <a:xfrm>
            <a:off x="7756067"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19"/>
          <p:cNvSpPr txBox="1"/>
          <p:nvPr>
            <p:ph type="title"/>
          </p:nvPr>
        </p:nvSpPr>
        <p:spPr>
          <a:xfrm>
            <a:off x="5016893" y="4237000"/>
            <a:ext cx="4091700" cy="7983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8" name="Google Shape;28;p19"/>
          <p:cNvSpPr txBox="1"/>
          <p:nvPr>
            <p:ph idx="2" type="title"/>
          </p:nvPr>
        </p:nvSpPr>
        <p:spPr>
          <a:xfrm>
            <a:off x="1397693" y="4383333"/>
            <a:ext cx="3217200" cy="1242000"/>
          </a:xfrm>
          <a:prstGeom prst="rect">
            <a:avLst/>
          </a:prstGeom>
          <a:noFill/>
          <a:ln>
            <a:noFill/>
          </a:ln>
          <a:effectLst>
            <a:outerShdw blurRad="114300" rotWithShape="0" algn="bl" dir="6360000" dist="28575">
              <a:schemeClr val="accent1">
                <a:alpha val="49803"/>
              </a:schemeClr>
            </a:outerShdw>
          </a:effectLst>
        </p:spPr>
        <p:txBody>
          <a:bodyPr anchorCtr="0" anchor="ctr" bIns="121900" lIns="121900" spcFirstLastPara="1" rIns="121900" wrap="square" tIns="121900">
            <a:noAutofit/>
          </a:bodyPr>
          <a:lstStyle>
            <a:lvl1pPr lvl="0" algn="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
        <p:nvSpPr>
          <p:cNvPr id="29" name="Google Shape;29;p19"/>
          <p:cNvSpPr txBox="1"/>
          <p:nvPr>
            <p:ph idx="1" type="subTitle"/>
          </p:nvPr>
        </p:nvSpPr>
        <p:spPr>
          <a:xfrm>
            <a:off x="5016893" y="4960867"/>
            <a:ext cx="4091700" cy="619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1900"/>
              <a:buNone/>
              <a:defRPr sz="1900">
                <a:solidFill>
                  <a:schemeClr val="accent1"/>
                </a:solidFill>
              </a:defRPr>
            </a:lvl1pPr>
            <a:lvl2pPr lvl="1" algn="l">
              <a:lnSpc>
                <a:spcPct val="100000"/>
              </a:lnSpc>
              <a:spcBef>
                <a:spcPts val="0"/>
              </a:spcBef>
              <a:spcAft>
                <a:spcPts val="0"/>
              </a:spcAft>
              <a:buClr>
                <a:schemeClr val="accent1"/>
              </a:buClr>
              <a:buSzPts val="1900"/>
              <a:buNone/>
              <a:defRPr>
                <a:solidFill>
                  <a:schemeClr val="accent1"/>
                </a:solidFill>
              </a:defRPr>
            </a:lvl2pPr>
            <a:lvl3pPr lvl="2" algn="l">
              <a:lnSpc>
                <a:spcPct val="100000"/>
              </a:lnSpc>
              <a:spcBef>
                <a:spcPts val="0"/>
              </a:spcBef>
              <a:spcAft>
                <a:spcPts val="0"/>
              </a:spcAft>
              <a:buClr>
                <a:schemeClr val="accent1"/>
              </a:buClr>
              <a:buSzPts val="1900"/>
              <a:buNone/>
              <a:defRPr>
                <a:solidFill>
                  <a:schemeClr val="accent1"/>
                </a:solidFill>
              </a:defRPr>
            </a:lvl3pPr>
            <a:lvl4pPr lvl="3" algn="l">
              <a:lnSpc>
                <a:spcPct val="100000"/>
              </a:lnSpc>
              <a:spcBef>
                <a:spcPts val="0"/>
              </a:spcBef>
              <a:spcAft>
                <a:spcPts val="0"/>
              </a:spcAft>
              <a:buClr>
                <a:schemeClr val="accent1"/>
              </a:buClr>
              <a:buSzPts val="1900"/>
              <a:buNone/>
              <a:defRPr>
                <a:solidFill>
                  <a:schemeClr val="accent1"/>
                </a:solidFill>
              </a:defRPr>
            </a:lvl4pPr>
            <a:lvl5pPr lvl="4" algn="l">
              <a:lnSpc>
                <a:spcPct val="100000"/>
              </a:lnSpc>
              <a:spcBef>
                <a:spcPts val="0"/>
              </a:spcBef>
              <a:spcAft>
                <a:spcPts val="0"/>
              </a:spcAft>
              <a:buClr>
                <a:schemeClr val="accent1"/>
              </a:buClr>
              <a:buSzPts val="1900"/>
              <a:buNone/>
              <a:defRPr>
                <a:solidFill>
                  <a:schemeClr val="accent1"/>
                </a:solidFill>
              </a:defRPr>
            </a:lvl5pPr>
            <a:lvl6pPr lvl="5" algn="l">
              <a:lnSpc>
                <a:spcPct val="100000"/>
              </a:lnSpc>
              <a:spcBef>
                <a:spcPts val="0"/>
              </a:spcBef>
              <a:spcAft>
                <a:spcPts val="0"/>
              </a:spcAft>
              <a:buClr>
                <a:schemeClr val="accent1"/>
              </a:buClr>
              <a:buSzPts val="1900"/>
              <a:buNone/>
              <a:defRPr>
                <a:solidFill>
                  <a:schemeClr val="accent1"/>
                </a:solidFill>
              </a:defRPr>
            </a:lvl6pPr>
            <a:lvl7pPr lvl="6" algn="l">
              <a:lnSpc>
                <a:spcPct val="100000"/>
              </a:lnSpc>
              <a:spcBef>
                <a:spcPts val="0"/>
              </a:spcBef>
              <a:spcAft>
                <a:spcPts val="0"/>
              </a:spcAft>
              <a:buClr>
                <a:schemeClr val="accent1"/>
              </a:buClr>
              <a:buSzPts val="1900"/>
              <a:buNone/>
              <a:defRPr>
                <a:solidFill>
                  <a:schemeClr val="accent1"/>
                </a:solidFill>
              </a:defRPr>
            </a:lvl7pPr>
            <a:lvl8pPr lvl="7" algn="l">
              <a:lnSpc>
                <a:spcPct val="100000"/>
              </a:lnSpc>
              <a:spcBef>
                <a:spcPts val="0"/>
              </a:spcBef>
              <a:spcAft>
                <a:spcPts val="0"/>
              </a:spcAft>
              <a:buClr>
                <a:schemeClr val="accent1"/>
              </a:buClr>
              <a:buSzPts val="1900"/>
              <a:buNone/>
              <a:defRPr>
                <a:solidFill>
                  <a:schemeClr val="accent1"/>
                </a:solidFill>
              </a:defRPr>
            </a:lvl8pPr>
            <a:lvl9pPr lvl="8" algn="l">
              <a:lnSpc>
                <a:spcPct val="100000"/>
              </a:lnSpc>
              <a:spcBef>
                <a:spcPts val="0"/>
              </a:spcBef>
              <a:spcAft>
                <a:spcPts val="0"/>
              </a:spcAft>
              <a:buClr>
                <a:schemeClr val="accent1"/>
              </a:buClr>
              <a:buSzPts val="1900"/>
              <a:buNone/>
              <a:defRPr>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20"/>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2" name="Google Shape;32;p20"/>
          <p:cNvSpPr txBox="1"/>
          <p:nvPr>
            <p:ph idx="1" type="body"/>
          </p:nvPr>
        </p:nvSpPr>
        <p:spPr>
          <a:xfrm>
            <a:off x="1251333" y="2212367"/>
            <a:ext cx="4249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33" name="Google Shape;33;p20"/>
          <p:cNvSpPr txBox="1"/>
          <p:nvPr>
            <p:ph idx="2" type="body"/>
          </p:nvPr>
        </p:nvSpPr>
        <p:spPr>
          <a:xfrm>
            <a:off x="6716700" y="2212367"/>
            <a:ext cx="4249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21"/>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22"/>
          <p:cNvSpPr txBox="1"/>
          <p:nvPr>
            <p:ph type="title"/>
          </p:nvPr>
        </p:nvSpPr>
        <p:spPr>
          <a:xfrm>
            <a:off x="7116233" y="1729500"/>
            <a:ext cx="3783300" cy="1670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8" name="Google Shape;38;p22"/>
          <p:cNvSpPr txBox="1"/>
          <p:nvPr>
            <p:ph idx="1" type="body"/>
          </p:nvPr>
        </p:nvSpPr>
        <p:spPr>
          <a:xfrm>
            <a:off x="7116233" y="3458500"/>
            <a:ext cx="3783300" cy="1670100"/>
          </a:xfrm>
          <a:prstGeom prst="rect">
            <a:avLst/>
          </a:prstGeom>
          <a:noFill/>
          <a:ln>
            <a:noFill/>
          </a:ln>
        </p:spPr>
        <p:txBody>
          <a:bodyPr anchorCtr="0" anchor="t" bIns="121900" lIns="121900" spcFirstLastPara="1" rIns="121900" wrap="square" tIns="121900">
            <a:noAutofit/>
          </a:bodyPr>
          <a:lstStyle>
            <a:lvl1pPr indent="-361950" lvl="0" marL="457200" algn="l">
              <a:lnSpc>
                <a:spcPct val="100000"/>
              </a:lnSpc>
              <a:spcBef>
                <a:spcPts val="0"/>
              </a:spcBef>
              <a:spcAft>
                <a:spcPts val="0"/>
              </a:spcAft>
              <a:buClr>
                <a:schemeClr val="lt1"/>
              </a:buClr>
              <a:buSzPts val="2100"/>
              <a:buChar char="●"/>
              <a:defRPr sz="2100">
                <a:solidFill>
                  <a:schemeClr val="lt1"/>
                </a:solidFill>
              </a:defRPr>
            </a:lvl1pPr>
            <a:lvl2pPr indent="-361950" lvl="1" marL="914400" algn="l">
              <a:lnSpc>
                <a:spcPct val="100000"/>
              </a:lnSpc>
              <a:spcBef>
                <a:spcPts val="2100"/>
              </a:spcBef>
              <a:spcAft>
                <a:spcPts val="0"/>
              </a:spcAft>
              <a:buClr>
                <a:schemeClr val="lt1"/>
              </a:buClr>
              <a:buSzPts val="2100"/>
              <a:buChar char="○"/>
              <a:defRPr sz="2100">
                <a:solidFill>
                  <a:schemeClr val="lt1"/>
                </a:solidFill>
              </a:defRPr>
            </a:lvl2pPr>
            <a:lvl3pPr indent="-361950" lvl="2" marL="1371600" algn="l">
              <a:lnSpc>
                <a:spcPct val="100000"/>
              </a:lnSpc>
              <a:spcBef>
                <a:spcPts val="2100"/>
              </a:spcBef>
              <a:spcAft>
                <a:spcPts val="0"/>
              </a:spcAft>
              <a:buClr>
                <a:schemeClr val="lt1"/>
              </a:buClr>
              <a:buSzPts val="2100"/>
              <a:buChar char="■"/>
              <a:defRPr sz="2100">
                <a:solidFill>
                  <a:schemeClr val="lt1"/>
                </a:solidFill>
              </a:defRPr>
            </a:lvl3pPr>
            <a:lvl4pPr indent="-361950" lvl="3" marL="1828800" algn="l">
              <a:lnSpc>
                <a:spcPct val="100000"/>
              </a:lnSpc>
              <a:spcBef>
                <a:spcPts val="2100"/>
              </a:spcBef>
              <a:spcAft>
                <a:spcPts val="0"/>
              </a:spcAft>
              <a:buClr>
                <a:schemeClr val="lt1"/>
              </a:buClr>
              <a:buSzPts val="2100"/>
              <a:buChar char="●"/>
              <a:defRPr sz="2100">
                <a:solidFill>
                  <a:schemeClr val="lt1"/>
                </a:solidFill>
              </a:defRPr>
            </a:lvl4pPr>
            <a:lvl5pPr indent="-361950" lvl="4" marL="2286000" algn="l">
              <a:lnSpc>
                <a:spcPct val="100000"/>
              </a:lnSpc>
              <a:spcBef>
                <a:spcPts val="2100"/>
              </a:spcBef>
              <a:spcAft>
                <a:spcPts val="0"/>
              </a:spcAft>
              <a:buClr>
                <a:schemeClr val="lt1"/>
              </a:buClr>
              <a:buSzPts val="2100"/>
              <a:buChar char="○"/>
              <a:defRPr sz="2100">
                <a:solidFill>
                  <a:schemeClr val="lt1"/>
                </a:solidFill>
              </a:defRPr>
            </a:lvl5pPr>
            <a:lvl6pPr indent="-361950" lvl="5" marL="2743200" algn="l">
              <a:lnSpc>
                <a:spcPct val="100000"/>
              </a:lnSpc>
              <a:spcBef>
                <a:spcPts val="2100"/>
              </a:spcBef>
              <a:spcAft>
                <a:spcPts val="0"/>
              </a:spcAft>
              <a:buClr>
                <a:schemeClr val="lt1"/>
              </a:buClr>
              <a:buSzPts val="2100"/>
              <a:buChar char="■"/>
              <a:defRPr sz="2100">
                <a:solidFill>
                  <a:schemeClr val="lt1"/>
                </a:solidFill>
              </a:defRPr>
            </a:lvl6pPr>
            <a:lvl7pPr indent="-361950" lvl="6" marL="3200400" algn="l">
              <a:lnSpc>
                <a:spcPct val="100000"/>
              </a:lnSpc>
              <a:spcBef>
                <a:spcPts val="2100"/>
              </a:spcBef>
              <a:spcAft>
                <a:spcPts val="0"/>
              </a:spcAft>
              <a:buClr>
                <a:schemeClr val="lt1"/>
              </a:buClr>
              <a:buSzPts val="2100"/>
              <a:buChar char="●"/>
              <a:defRPr sz="2100">
                <a:solidFill>
                  <a:schemeClr val="lt1"/>
                </a:solidFill>
              </a:defRPr>
            </a:lvl7pPr>
            <a:lvl8pPr indent="-361950" lvl="7" marL="3657600" algn="l">
              <a:lnSpc>
                <a:spcPct val="100000"/>
              </a:lnSpc>
              <a:spcBef>
                <a:spcPts val="2100"/>
              </a:spcBef>
              <a:spcAft>
                <a:spcPts val="0"/>
              </a:spcAft>
              <a:buClr>
                <a:schemeClr val="lt1"/>
              </a:buClr>
              <a:buSzPts val="2100"/>
              <a:buChar char="○"/>
              <a:defRPr sz="2100">
                <a:solidFill>
                  <a:schemeClr val="lt1"/>
                </a:solidFill>
              </a:defRPr>
            </a:lvl8pPr>
            <a:lvl9pPr indent="-361950" lvl="8" marL="4114800" algn="l">
              <a:lnSpc>
                <a:spcPct val="100000"/>
              </a:lnSpc>
              <a:spcBef>
                <a:spcPts val="2100"/>
              </a:spcBef>
              <a:spcAft>
                <a:spcPts val="2100"/>
              </a:spcAft>
              <a:buClr>
                <a:schemeClr val="lt1"/>
              </a:buClr>
              <a:buSzPts val="2100"/>
              <a:buChar char="■"/>
              <a:defRPr sz="21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lt1"/>
              </a:buClr>
              <a:buSzPts val="3700"/>
              <a:buFont typeface="Montserrat ExtraBold"/>
              <a:buNone/>
              <a:defRPr b="0" i="0" sz="37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9pPr>
          </a:lstStyle>
          <a:p/>
        </p:txBody>
      </p:sp>
      <p:sp>
        <p:nvSpPr>
          <p:cNvPr id="11" name="Google Shape;11;p1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00000"/>
              </a:lnSpc>
              <a:spcBef>
                <a:spcPts val="0"/>
              </a:spcBef>
              <a:spcAft>
                <a:spcPts val="0"/>
              </a:spcAft>
              <a:buClr>
                <a:schemeClr val="dk2"/>
              </a:buClr>
              <a:buSzPts val="2400"/>
              <a:buFont typeface="Montserrat"/>
              <a:buChar char="●"/>
              <a:defRPr b="0" i="0" sz="2400" u="none" cap="none" strike="noStrike">
                <a:solidFill>
                  <a:schemeClr val="dk2"/>
                </a:solidFill>
                <a:latin typeface="Montserrat"/>
                <a:ea typeface="Montserrat"/>
                <a:cs typeface="Montserrat"/>
                <a:sym typeface="Montserrat"/>
              </a:defRPr>
            </a:lvl1pPr>
            <a:lvl2pPr indent="-349250" lvl="1" marL="9144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2pPr>
            <a:lvl3pPr indent="-349250" lvl="2" marL="13716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3pPr>
            <a:lvl4pPr indent="-349250" lvl="3" marL="18288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4pPr>
            <a:lvl5pPr indent="-349250" lvl="4" marL="22860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5pPr>
            <a:lvl6pPr indent="-349250" lvl="5" marL="27432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6pPr>
            <a:lvl7pPr indent="-349250" lvl="6" marL="32004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7pPr>
            <a:lvl8pPr indent="-349250" lvl="7" marL="36576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8pPr>
            <a:lvl9pPr indent="-349250" lvl="8" marL="4114800" marR="0" rtl="0" algn="l">
              <a:lnSpc>
                <a:spcPct val="100000"/>
              </a:lnSpc>
              <a:spcBef>
                <a:spcPts val="2100"/>
              </a:spcBef>
              <a:spcAft>
                <a:spcPts val="210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mc:AlternateContent>
    <mc:Choice Requires="p14">
      <p:transition spd="slow" p14:dur="23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
          <p:cNvSpPr/>
          <p:nvPr/>
        </p:nvSpPr>
        <p:spPr>
          <a:xfrm>
            <a:off x="1623875" y="342029"/>
            <a:ext cx="8368500" cy="85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UE20CS302 – Machine Intelligence</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en-US" sz="1800" u="none" cap="none" strike="noStrike">
                <a:solidFill>
                  <a:schemeClr val="lt1"/>
                </a:solidFill>
                <a:latin typeface="Arial"/>
                <a:ea typeface="Arial"/>
                <a:cs typeface="Arial"/>
                <a:sym typeface="Arial"/>
              </a:rPr>
              <a:t>Mini Project</a:t>
            </a:r>
            <a:endParaRPr b="0" i="0" sz="1800" u="none" cap="none" strike="noStrike">
              <a:solidFill>
                <a:schemeClr val="lt1"/>
              </a:solidFill>
              <a:latin typeface="Arial"/>
              <a:ea typeface="Arial"/>
              <a:cs typeface="Arial"/>
              <a:sym typeface="Arial"/>
            </a:endParaRPr>
          </a:p>
        </p:txBody>
      </p:sp>
      <p:sp>
        <p:nvSpPr>
          <p:cNvPr id="162" name="Google Shape;162;p1"/>
          <p:cNvSpPr txBox="1"/>
          <p:nvPr/>
        </p:nvSpPr>
        <p:spPr>
          <a:xfrm>
            <a:off x="1828800" y="3733800"/>
            <a:ext cx="9093900" cy="21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D966"/>
                </a:solidFill>
                <a:latin typeface="Calibri"/>
                <a:ea typeface="Calibri"/>
                <a:cs typeface="Calibri"/>
                <a:sym typeface="Calibri"/>
              </a:rPr>
              <a:t>Project Title  : Credit Card Fraud Detection </a:t>
            </a:r>
            <a:endParaRPr b="0" i="0" sz="2400" u="none" cap="none" strike="noStrike">
              <a:solidFill>
                <a:srgbClr val="FFD96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D966"/>
                </a:solidFill>
                <a:latin typeface="Calibri"/>
                <a:ea typeface="Calibri"/>
                <a:cs typeface="Calibri"/>
                <a:sym typeface="Calibri"/>
              </a:rPr>
              <a:t>Team No: 3</a:t>
            </a:r>
            <a:endParaRPr b="0" i="0" sz="2400" u="none" cap="none" strike="noStrike">
              <a:solidFill>
                <a:srgbClr val="FFD96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D966"/>
                </a:solidFill>
                <a:latin typeface="Calibri"/>
                <a:ea typeface="Calibri"/>
                <a:cs typeface="Calibri"/>
                <a:sym typeface="Calibri"/>
              </a:rPr>
              <a:t>Project Guide :  Dr. Arti Arya</a:t>
            </a:r>
            <a:endParaRPr b="0" i="0" sz="2400" u="none" cap="none" strike="noStrike">
              <a:solidFill>
                <a:srgbClr val="FFD96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D966"/>
                </a:solidFill>
                <a:latin typeface="Calibri"/>
                <a:ea typeface="Calibri"/>
                <a:cs typeface="Calibri"/>
                <a:sym typeface="Calibri"/>
              </a:rPr>
              <a:t>Project Team  with SRNs : </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D966"/>
                </a:solidFill>
                <a:latin typeface="Calibri"/>
                <a:ea typeface="Calibri"/>
                <a:cs typeface="Calibri"/>
                <a:sym typeface="Calibri"/>
              </a:rPr>
              <a:t>	Raunak Singh, PES2UG20CS267</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D966"/>
                </a:solidFill>
                <a:latin typeface="Calibri"/>
                <a:ea typeface="Calibri"/>
                <a:cs typeface="Calibri"/>
                <a:sym typeface="Calibri"/>
              </a:rPr>
              <a:t>	Rudraksh Sharma, PES2UG20CS287</a:t>
            </a:r>
            <a:endParaRPr b="0" i="0" sz="2400" u="none" cap="none" strike="noStrike">
              <a:solidFill>
                <a:srgbClr val="FFD96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D966"/>
              </a:solidFill>
              <a:latin typeface="Calibri"/>
              <a:ea typeface="Calibri"/>
              <a:cs typeface="Calibri"/>
              <a:sym typeface="Calibri"/>
            </a:endParaRPr>
          </a:p>
        </p:txBody>
      </p:sp>
      <p:sp>
        <p:nvSpPr>
          <p:cNvPr id="163" name="Google Shape;163;p1"/>
          <p:cNvSpPr txBox="1"/>
          <p:nvPr>
            <p:ph type="ctrTitle"/>
          </p:nvPr>
        </p:nvSpPr>
        <p:spPr>
          <a:xfrm>
            <a:off x="1974275" y="2600125"/>
            <a:ext cx="7667700" cy="859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4800"/>
              <a:buNone/>
            </a:pPr>
            <a:r>
              <a:rPr lang="en-US" sz="4400"/>
              <a:t>CREDIT CARD FRAUD DETECTION </a:t>
            </a:r>
            <a:endParaRPr sz="4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0"/>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1" name="Google Shape;271;p10"/>
          <p:cNvSpPr txBox="1"/>
          <p:nvPr/>
        </p:nvSpPr>
        <p:spPr>
          <a:xfrm>
            <a:off x="4405140" y="1156055"/>
            <a:ext cx="10292700" cy="461624"/>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LIMITATIONS</a:t>
            </a:r>
            <a:endParaRPr b="0" i="0" sz="1400" u="none" cap="none" strike="noStrike">
              <a:solidFill>
                <a:schemeClr val="accent1"/>
              </a:solidFill>
              <a:latin typeface="Calibri"/>
              <a:ea typeface="Calibri"/>
              <a:cs typeface="Calibri"/>
              <a:sym typeface="Calibri"/>
            </a:endParaRPr>
          </a:p>
        </p:txBody>
      </p:sp>
      <p:sp>
        <p:nvSpPr>
          <p:cNvPr id="272" name="Google Shape;272;p10"/>
          <p:cNvSpPr txBox="1"/>
          <p:nvPr/>
        </p:nvSpPr>
        <p:spPr>
          <a:xfrm>
            <a:off x="794327" y="2179782"/>
            <a:ext cx="10898909"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Using Under-sampling technique in a dataset causes high loss of information which could be </a:t>
            </a:r>
            <a:endParaRPr/>
          </a:p>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Important for a model to learn.</a:t>
            </a:r>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SMOTE  technique increases the number of observations in the dataset to a great extent which is </a:t>
            </a:r>
            <a:endParaRPr/>
          </a:p>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not suitable for many model for learning.</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This project only focused on Accuracy as a performance parameter.</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1"/>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9" name="Google Shape;279;p11"/>
          <p:cNvSpPr txBox="1"/>
          <p:nvPr/>
        </p:nvSpPr>
        <p:spPr>
          <a:xfrm>
            <a:off x="376519" y="2012836"/>
            <a:ext cx="10936940" cy="4510489"/>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457200" marR="0" rtl="0" algn="just">
              <a:lnSpc>
                <a:spcPct val="100000"/>
              </a:lnSpc>
              <a:spcBef>
                <a:spcPts val="0"/>
              </a:spcBef>
              <a:spcAft>
                <a:spcPts val="0"/>
              </a:spcAft>
              <a:buNone/>
            </a:pPr>
            <a:r>
              <a:t/>
            </a:r>
            <a:endParaRPr sz="2000">
              <a:solidFill>
                <a:schemeClr val="accent1"/>
              </a:solidFill>
              <a:latin typeface="Calibri"/>
              <a:ea typeface="Calibri"/>
              <a:cs typeface="Calibri"/>
              <a:sym typeface="Calibri"/>
            </a:endParaRPr>
          </a:p>
          <a:p>
            <a:pPr indent="-317500" lvl="0" marL="419100" marR="0" rtl="0" algn="just">
              <a:lnSpc>
                <a:spcPct val="100000"/>
              </a:lnSpc>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M. Mohandes, M. Deriche and S. Aliyu, “Classifiers Combination Techniques: A Comprehensive Review”, IEEE Access, vol. 6, pp. 19626-19639, 2018</a:t>
            </a:r>
            <a:endParaRPr sz="2000">
              <a:solidFill>
                <a:schemeClr val="lt1"/>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sz="2000">
              <a:solidFill>
                <a:schemeClr val="lt1"/>
              </a:solidFill>
              <a:latin typeface="Calibri"/>
              <a:ea typeface="Calibri"/>
              <a:cs typeface="Calibri"/>
              <a:sym typeface="Calibri"/>
            </a:endParaRPr>
          </a:p>
          <a:p>
            <a:pPr indent="-317500" lvl="0" marL="419100" marR="0" rtl="0" algn="just">
              <a:lnSpc>
                <a:spcPct val="100000"/>
              </a:lnSpc>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S. Makki, Z. Assaghir, Y. Taher, R. Haque, M. Hacid and H. Zeineddine, An experimental study with imbalance classification approaches for credit card fraud detection</a:t>
            </a:r>
            <a:endParaRPr sz="2000">
              <a:solidFill>
                <a:schemeClr val="lt1"/>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sz="2000">
              <a:solidFill>
                <a:schemeClr val="lt1"/>
              </a:solidFill>
              <a:latin typeface="Calibri"/>
              <a:ea typeface="Calibri"/>
              <a:cs typeface="Calibri"/>
              <a:sym typeface="Calibri"/>
            </a:endParaRPr>
          </a:p>
          <a:p>
            <a:pPr indent="-317500" lvl="0" marL="419100" marR="0" rtl="0" algn="just">
              <a:lnSpc>
                <a:spcPct val="100000"/>
              </a:lnSpc>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I. Sohony, R. Pratap and U. Nambiar, “Ensemble learning for credit card fraud detection”, Proceedings of the ACM India Joint International Conference on Data Science and Management of Data Association for computing machinery, 2018</a:t>
            </a:r>
            <a:endParaRPr sz="2000">
              <a:solidFill>
                <a:schemeClr val="lt1"/>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sz="2000">
              <a:solidFill>
                <a:schemeClr val="lt1"/>
              </a:solidFill>
              <a:latin typeface="Calibri"/>
              <a:ea typeface="Calibri"/>
              <a:cs typeface="Calibri"/>
              <a:sym typeface="Calibri"/>
            </a:endParaRPr>
          </a:p>
          <a:p>
            <a:pPr indent="-317500" lvl="0" marL="419100" marR="0" rtl="0" algn="just">
              <a:lnSpc>
                <a:spcPct val="100000"/>
              </a:lnSpc>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S.B.E. Raj and A.A Portia, “Analysis on credit card fraud detection methods”, IEEE International Conference on Computer Communication and Electrical Technology - ICCCET 2011, pp. 152-156, 2011</a:t>
            </a:r>
            <a:endParaRPr b="0" i="0" sz="2000" u="none" cap="none" strike="noStrike">
              <a:solidFill>
                <a:schemeClr val="lt1"/>
              </a:solidFill>
              <a:latin typeface="Calibri"/>
              <a:ea typeface="Calibri"/>
              <a:cs typeface="Calibri"/>
              <a:sym typeface="Calibri"/>
            </a:endParaRPr>
          </a:p>
          <a:p>
            <a:pPr indent="0" lvl="0" marL="76200" marR="0" rtl="0" algn="just">
              <a:lnSpc>
                <a:spcPct val="100000"/>
              </a:lnSpc>
              <a:spcBef>
                <a:spcPts val="0"/>
              </a:spcBef>
              <a:spcAft>
                <a:spcPts val="0"/>
              </a:spcAft>
              <a:buNone/>
            </a:pPr>
            <a:r>
              <a:t/>
            </a:r>
            <a:endParaRPr b="0" i="0" sz="2400" u="none" cap="none" strike="noStrike">
              <a:solidFill>
                <a:schemeClr val="lt1"/>
              </a:solidFill>
              <a:latin typeface="Calibri"/>
              <a:ea typeface="Calibri"/>
              <a:cs typeface="Calibri"/>
              <a:sym typeface="Calibri"/>
            </a:endParaRPr>
          </a:p>
          <a:p>
            <a:pPr indent="0" lvl="0" marL="76200" marR="0" rtl="0" algn="just">
              <a:lnSpc>
                <a:spcPct val="100000"/>
              </a:lnSpc>
              <a:spcBef>
                <a:spcPts val="0"/>
              </a:spcBef>
              <a:spcAft>
                <a:spcPts val="0"/>
              </a:spcAft>
              <a:buNone/>
            </a:pPr>
            <a:r>
              <a:t/>
            </a:r>
            <a:endParaRPr b="0" i="0" sz="2400" u="none" cap="none" strike="noStrike">
              <a:solidFill>
                <a:schemeClr val="lt1"/>
              </a:solidFill>
              <a:latin typeface="Calibri"/>
              <a:ea typeface="Calibri"/>
              <a:cs typeface="Calibri"/>
              <a:sym typeface="Calibri"/>
            </a:endParaRPr>
          </a:p>
          <a:p>
            <a:pPr indent="-190500" lvl="0" marL="419100" marR="0" rtl="0" algn="just">
              <a:lnSpc>
                <a:spcPct val="100000"/>
              </a:lnSpc>
              <a:spcBef>
                <a:spcPts val="0"/>
              </a:spcBef>
              <a:spcAft>
                <a:spcPts val="0"/>
              </a:spcAft>
              <a:buClr>
                <a:schemeClr val="accent1"/>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80" name="Google Shape;280;p11"/>
          <p:cNvSpPr txBox="1"/>
          <p:nvPr/>
        </p:nvSpPr>
        <p:spPr>
          <a:xfrm>
            <a:off x="4405140" y="1156055"/>
            <a:ext cx="10292700" cy="461624"/>
          </a:xfrm>
          <a:prstGeom prst="rect">
            <a:avLst/>
          </a:prstGeom>
          <a:noFill/>
          <a:ln>
            <a:noFill/>
          </a:ln>
        </p:spPr>
        <p:txBody>
          <a:bodyPr anchorCtr="0" anchor="t" bIns="45700" lIns="91425" spcFirstLastPara="1" rIns="91425" wrap="square" tIns="45700">
            <a:spAutoFit/>
          </a:bodyPr>
          <a:lstStyle/>
          <a:p>
            <a:pPr indent="-342265" lvl="0" marL="3999865"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References</a:t>
            </a:r>
            <a:endParaRPr b="0" i="0" sz="1400" u="none" cap="none" strike="noStrike">
              <a:solidFill>
                <a:schemeClr val="accen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2"/>
          <p:cNvSpPr/>
          <p:nvPr/>
        </p:nvSpPr>
        <p:spPr>
          <a:xfrm>
            <a:off x="4371485" y="3352800"/>
            <a:ext cx="2506584" cy="707886"/>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Trebuchet MS"/>
                <a:ea typeface="Trebuchet MS"/>
                <a:cs typeface="Trebuchet MS"/>
                <a:sym typeface="Trebuchet MS"/>
              </a:rPr>
              <a:t>Thank You</a:t>
            </a:r>
            <a:endParaRPr b="0" i="0" sz="1400" u="none" cap="none" strike="noStrike">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0" name="Google Shape;170;p2"/>
          <p:cNvSpPr txBox="1"/>
          <p:nvPr/>
        </p:nvSpPr>
        <p:spPr>
          <a:xfrm>
            <a:off x="441900" y="2209799"/>
            <a:ext cx="7312571" cy="4191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200"/>
              <a:buFont typeface="Arial"/>
              <a:buNone/>
            </a:pPr>
            <a:r>
              <a:rPr b="0" i="0" lang="en-US" sz="2000" u="none" cap="none" strike="noStrike">
                <a:solidFill>
                  <a:schemeClr val="lt1"/>
                </a:solidFill>
                <a:latin typeface="Arial"/>
                <a:ea typeface="Arial"/>
                <a:cs typeface="Arial"/>
                <a:sym typeface="Arial"/>
              </a:rPr>
              <a:t>The problem statement chosen for this project is to predict fraudulent card transactions with the help of machine learning model. In this project, we will analyze the customer-level data which has been collected. The dataset has been taken from the Kaggle website and it has a total of 2,84,807 transactions, out of which 492 are fraudulent. Since the dataset is highly imbalanced, it needs to be balanced before building the models.</a:t>
            </a:r>
            <a:endParaRPr b="0" i="0" sz="2000" u="none" cap="none" strike="noStrike">
              <a:solidFill>
                <a:schemeClr val="lt1"/>
              </a:solidFill>
              <a:latin typeface="Calibri"/>
              <a:ea typeface="Calibri"/>
              <a:cs typeface="Calibri"/>
              <a:sym typeface="Calibri"/>
            </a:endParaRPr>
          </a:p>
        </p:txBody>
      </p:sp>
      <p:sp>
        <p:nvSpPr>
          <p:cNvPr id="171" name="Google Shape;171;p2"/>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Problem Statement</a:t>
            </a:r>
            <a:endParaRPr b="0" i="0" sz="1400" u="none" cap="none" strike="noStrike">
              <a:solidFill>
                <a:schemeClr val="accent1"/>
              </a:solidFill>
              <a:latin typeface="Calibri"/>
              <a:ea typeface="Calibri"/>
              <a:cs typeface="Calibri"/>
              <a:sym typeface="Calibri"/>
            </a:endParaRPr>
          </a:p>
        </p:txBody>
      </p:sp>
      <p:pic>
        <p:nvPicPr>
          <p:cNvPr id="172" name="Google Shape;172;p2"/>
          <p:cNvPicPr preferRelativeResize="0"/>
          <p:nvPr/>
        </p:nvPicPr>
        <p:blipFill rotWithShape="1">
          <a:blip r:embed="rId3">
            <a:alphaModFix/>
          </a:blip>
          <a:srcRect b="0" l="0" r="0" t="0"/>
          <a:stretch/>
        </p:blipFill>
        <p:spPr>
          <a:xfrm>
            <a:off x="8382001" y="2209799"/>
            <a:ext cx="3210196" cy="2576699"/>
          </a:xfrm>
          <a:prstGeom prst="rect">
            <a:avLst/>
          </a:prstGeom>
          <a:noFill/>
          <a:ln>
            <a:noFill/>
          </a:ln>
        </p:spPr>
      </p:pic>
      <p:pic>
        <p:nvPicPr>
          <p:cNvPr id="173" name="Google Shape;173;p2"/>
          <p:cNvPicPr preferRelativeResize="0"/>
          <p:nvPr/>
        </p:nvPicPr>
        <p:blipFill rotWithShape="1">
          <a:blip r:embed="rId4">
            <a:alphaModFix/>
          </a:blip>
          <a:srcRect b="0" l="0" r="0" t="0"/>
          <a:stretch/>
        </p:blipFill>
        <p:spPr>
          <a:xfrm>
            <a:off x="4191000" y="4681816"/>
            <a:ext cx="3369049" cy="19520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0" name="Google Shape;180;p3"/>
          <p:cNvSpPr txBox="1"/>
          <p:nvPr/>
        </p:nvSpPr>
        <p:spPr>
          <a:xfrm>
            <a:off x="982950" y="2042820"/>
            <a:ext cx="9685050" cy="4465556"/>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200"/>
              <a:buFont typeface="Arial"/>
              <a:buChar char="•"/>
            </a:pPr>
            <a:r>
              <a:rPr b="0" i="0" lang="en-US" sz="1800" u="none" cap="none" strike="noStrike">
                <a:solidFill>
                  <a:schemeClr val="lt1"/>
                </a:solidFill>
                <a:latin typeface="Calibri"/>
                <a:ea typeface="Calibri"/>
                <a:cs typeface="Calibri"/>
                <a:sym typeface="Calibri"/>
              </a:rPr>
              <a:t>The system can have application in banking firms and payment processing companies like </a:t>
            </a:r>
            <a:endParaRPr/>
          </a:p>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Razorpay,  JusPay  to detect fraudulent transactions.</a:t>
            </a:r>
            <a:endParaRPr/>
          </a:p>
          <a:p>
            <a:pPr indent="-146050" lvl="0" marL="285750" marR="0" rtl="0" algn="l">
              <a:lnSpc>
                <a:spcPct val="100000"/>
              </a:lnSpc>
              <a:spcBef>
                <a:spcPts val="0"/>
              </a:spcBef>
              <a:spcAft>
                <a:spcPts val="0"/>
              </a:spcAft>
              <a:buClr>
                <a:schemeClr val="dk1"/>
              </a:buClr>
              <a:buSzPts val="2200"/>
              <a:buFont typeface="Arial"/>
              <a:buNone/>
            </a:pPr>
            <a:r>
              <a:t/>
            </a:r>
            <a:endParaRPr b="0" i="0" sz="1600" u="none" cap="none" strike="noStrike">
              <a:solidFill>
                <a:schemeClr val="lt1"/>
              </a:solidFill>
              <a:latin typeface="Calibri"/>
              <a:ea typeface="Calibri"/>
              <a:cs typeface="Calibri"/>
              <a:sym typeface="Calibri"/>
            </a:endParaRPr>
          </a:p>
          <a:p>
            <a:pPr indent="-146050" lvl="0" marL="285750" marR="0" rtl="0" algn="l">
              <a:lnSpc>
                <a:spcPct val="100000"/>
              </a:lnSpc>
              <a:spcBef>
                <a:spcPts val="0"/>
              </a:spcBef>
              <a:spcAft>
                <a:spcPts val="0"/>
              </a:spcAft>
              <a:buClr>
                <a:schemeClr val="dk1"/>
              </a:buClr>
              <a:buSzPts val="2200"/>
              <a:buFont typeface="Arial"/>
              <a:buNone/>
            </a:pPr>
            <a:r>
              <a:t/>
            </a:r>
            <a:endParaRPr b="0" i="0"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200"/>
              <a:buFont typeface="Arial"/>
              <a:buChar char="•"/>
            </a:pPr>
            <a:r>
              <a:rPr b="0" i="0" lang="en-US" sz="1800" u="none" cap="none" strike="noStrike">
                <a:solidFill>
                  <a:schemeClr val="lt1"/>
                </a:solidFill>
                <a:latin typeface="Calibri"/>
                <a:ea typeface="Calibri"/>
                <a:cs typeface="Calibri"/>
                <a:sym typeface="Calibri"/>
              </a:rPr>
              <a:t>Makes the transactions in E-commerce website more reliable.</a:t>
            </a:r>
            <a:endParaRPr/>
          </a:p>
          <a:p>
            <a:pPr indent="-146050" lvl="0" marL="285750" marR="0" rtl="0" algn="l">
              <a:lnSpc>
                <a:spcPct val="100000"/>
              </a:lnSpc>
              <a:spcBef>
                <a:spcPts val="0"/>
              </a:spcBef>
              <a:spcAft>
                <a:spcPts val="0"/>
              </a:spcAft>
              <a:buClr>
                <a:schemeClr val="dk1"/>
              </a:buClr>
              <a:buSzPts val="2200"/>
              <a:buFont typeface="Arial"/>
              <a:buNone/>
            </a:pPr>
            <a:r>
              <a:t/>
            </a:r>
            <a:endParaRPr b="0" i="0" sz="1600" u="none" cap="none" strike="noStrike">
              <a:solidFill>
                <a:schemeClr val="lt1"/>
              </a:solidFill>
              <a:latin typeface="Calibri"/>
              <a:ea typeface="Calibri"/>
              <a:cs typeface="Calibri"/>
              <a:sym typeface="Calibri"/>
            </a:endParaRPr>
          </a:p>
          <a:p>
            <a:pPr indent="-146050" lvl="0" marL="285750" marR="0" rtl="0" algn="l">
              <a:lnSpc>
                <a:spcPct val="100000"/>
              </a:lnSpc>
              <a:spcBef>
                <a:spcPts val="0"/>
              </a:spcBef>
              <a:spcAft>
                <a:spcPts val="0"/>
              </a:spcAft>
              <a:buClr>
                <a:schemeClr val="dk1"/>
              </a:buClr>
              <a:buSzPts val="2200"/>
              <a:buFont typeface="Arial"/>
              <a:buNone/>
            </a:pPr>
            <a:r>
              <a:t/>
            </a:r>
            <a:endParaRPr b="0" i="0"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200"/>
              <a:buFont typeface="Arial"/>
              <a:buChar char="•"/>
            </a:pPr>
            <a:r>
              <a:rPr b="0" i="0" lang="en-US" sz="1800" u="none" cap="none" strike="noStrike">
                <a:solidFill>
                  <a:schemeClr val="lt1"/>
                </a:solidFill>
                <a:latin typeface="Calibri"/>
                <a:ea typeface="Calibri"/>
                <a:cs typeface="Calibri"/>
                <a:sym typeface="Calibri"/>
              </a:rPr>
              <a:t>The number of fraud cases which is increasing per year can be controlled </a:t>
            </a:r>
            <a:endParaRPr/>
          </a:p>
          <a:p>
            <a:pPr indent="-285750" lvl="0" marL="285750" marR="0" rtl="0" algn="l">
              <a:lnSpc>
                <a:spcPct val="100000"/>
              </a:lnSpc>
              <a:spcBef>
                <a:spcPts val="0"/>
              </a:spcBef>
              <a:spcAft>
                <a:spcPts val="0"/>
              </a:spcAft>
              <a:buClr>
                <a:schemeClr val="dk1"/>
              </a:buClr>
              <a:buSzPts val="2200"/>
              <a:buFont typeface="Arial"/>
              <a:buChar char="•"/>
            </a:pPr>
            <a:r>
              <a:rPr b="0" i="0" lang="en-US" sz="1800" u="none" cap="none" strike="noStrike">
                <a:solidFill>
                  <a:schemeClr val="lt1"/>
                </a:solidFill>
                <a:latin typeface="Calibri"/>
                <a:ea typeface="Calibri"/>
                <a:cs typeface="Calibri"/>
                <a:sym typeface="Calibri"/>
              </a:rPr>
              <a:t>with the help of this method.</a:t>
            </a:r>
            <a:endParaRPr/>
          </a:p>
          <a:p>
            <a:pPr indent="-146050" lvl="0" marL="285750" marR="0" rtl="0" algn="l">
              <a:lnSpc>
                <a:spcPct val="100000"/>
              </a:lnSpc>
              <a:spcBef>
                <a:spcPts val="0"/>
              </a:spcBef>
              <a:spcAft>
                <a:spcPts val="0"/>
              </a:spcAft>
              <a:buClr>
                <a:schemeClr val="dk1"/>
              </a:buClr>
              <a:buSzPts val="2200"/>
              <a:buFont typeface="Arial"/>
              <a:buNone/>
            </a:pPr>
            <a:r>
              <a:t/>
            </a:r>
            <a:endParaRPr b="0" i="0" sz="1800" u="none" cap="none" strike="noStrike">
              <a:solidFill>
                <a:schemeClr val="lt1"/>
              </a:solidFill>
              <a:latin typeface="Calibri"/>
              <a:ea typeface="Calibri"/>
              <a:cs typeface="Calibri"/>
              <a:sym typeface="Calibri"/>
            </a:endParaRPr>
          </a:p>
          <a:p>
            <a:pPr indent="-146050" lvl="0" marL="285750" marR="0" rtl="0" algn="l">
              <a:lnSpc>
                <a:spcPct val="100000"/>
              </a:lnSpc>
              <a:spcBef>
                <a:spcPts val="0"/>
              </a:spcBef>
              <a:spcAft>
                <a:spcPts val="0"/>
              </a:spcAft>
              <a:buClr>
                <a:schemeClr val="dk1"/>
              </a:buClr>
              <a:buSzPts val="2200"/>
              <a:buFont typeface="Arial"/>
              <a:buNone/>
            </a:pPr>
            <a:r>
              <a:t/>
            </a:r>
            <a:endParaRPr b="0" i="0"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200"/>
              <a:buFont typeface="Arial"/>
              <a:buChar char="•"/>
            </a:pPr>
            <a:r>
              <a:rPr b="0" i="0" lang="en-US" sz="1800" u="none" cap="none" strike="noStrike">
                <a:solidFill>
                  <a:schemeClr val="lt1"/>
                </a:solidFill>
                <a:latin typeface="Calibri"/>
                <a:ea typeface="Calibri"/>
                <a:cs typeface="Calibri"/>
                <a:sym typeface="Calibri"/>
              </a:rPr>
              <a:t>The users can feel much more secure in using credit cards for normal </a:t>
            </a:r>
            <a:endParaRPr/>
          </a:p>
          <a:p>
            <a:pPr indent="-285750" lvl="0" marL="285750" marR="0" rtl="0" algn="l">
              <a:lnSpc>
                <a:spcPct val="100000"/>
              </a:lnSpc>
              <a:spcBef>
                <a:spcPts val="0"/>
              </a:spcBef>
              <a:spcAft>
                <a:spcPts val="0"/>
              </a:spcAft>
              <a:buClr>
                <a:schemeClr val="dk1"/>
              </a:buClr>
              <a:buSzPts val="2200"/>
              <a:buFont typeface="Arial"/>
              <a:buChar char="•"/>
            </a:pPr>
            <a:r>
              <a:rPr b="0" i="0" lang="en-US" sz="1800" u="none" cap="none" strike="noStrike">
                <a:solidFill>
                  <a:schemeClr val="lt1"/>
                </a:solidFill>
                <a:latin typeface="Calibri"/>
                <a:ea typeface="Calibri"/>
                <a:cs typeface="Calibri"/>
                <a:sym typeface="Calibri"/>
              </a:rPr>
              <a:t>uses also.</a:t>
            </a:r>
            <a:endParaRPr/>
          </a:p>
          <a:p>
            <a:pPr indent="-146050" lvl="0" marL="285750" marR="0" rtl="0" algn="l">
              <a:lnSpc>
                <a:spcPct val="100000"/>
              </a:lnSpc>
              <a:spcBef>
                <a:spcPts val="0"/>
              </a:spcBef>
              <a:spcAft>
                <a:spcPts val="0"/>
              </a:spcAft>
              <a:buClr>
                <a:schemeClr val="dk1"/>
              </a:buClr>
              <a:buSzPts val="2200"/>
              <a:buFont typeface="Arial"/>
              <a:buNone/>
            </a:pPr>
            <a:r>
              <a:t/>
            </a:r>
            <a:endParaRPr b="0" i="0" sz="1800" u="none" cap="none" strike="noStrike">
              <a:solidFill>
                <a:schemeClr val="lt1"/>
              </a:solidFill>
              <a:latin typeface="Calibri"/>
              <a:ea typeface="Calibri"/>
              <a:cs typeface="Calibri"/>
              <a:sym typeface="Calibri"/>
            </a:endParaRPr>
          </a:p>
          <a:p>
            <a:pPr indent="-146050" lvl="0" marL="285750" marR="0" rtl="0" algn="l">
              <a:lnSpc>
                <a:spcPct val="100000"/>
              </a:lnSpc>
              <a:spcBef>
                <a:spcPts val="0"/>
              </a:spcBef>
              <a:spcAft>
                <a:spcPts val="0"/>
              </a:spcAft>
              <a:buClr>
                <a:schemeClr val="dk1"/>
              </a:buClr>
              <a:buSzPts val="2200"/>
              <a:buFont typeface="Arial"/>
              <a:buNone/>
            </a:pPr>
            <a:r>
              <a:t/>
            </a:r>
            <a:endParaRPr b="0" i="0" sz="1800" u="none" cap="none" strike="noStrike">
              <a:solidFill>
                <a:schemeClr val="lt1"/>
              </a:solidFill>
              <a:latin typeface="Calibri"/>
              <a:ea typeface="Calibri"/>
              <a:cs typeface="Calibri"/>
              <a:sym typeface="Calibri"/>
            </a:endParaRPr>
          </a:p>
          <a:p>
            <a:pPr indent="-146050" lvl="0" marL="285750" marR="0" rtl="0" algn="l">
              <a:lnSpc>
                <a:spcPct val="100000"/>
              </a:lnSpc>
              <a:spcBef>
                <a:spcPts val="0"/>
              </a:spcBef>
              <a:spcAft>
                <a:spcPts val="0"/>
              </a:spcAft>
              <a:buClr>
                <a:schemeClr val="dk1"/>
              </a:buClr>
              <a:buSzPts val="2200"/>
              <a:buFont typeface="Arial"/>
              <a:buNone/>
            </a:pPr>
            <a:r>
              <a:t/>
            </a:r>
            <a:endParaRPr b="0" i="0" sz="1800" u="none" cap="none" strike="noStrike">
              <a:solidFill>
                <a:schemeClr val="lt1"/>
              </a:solidFill>
              <a:latin typeface="Calibri"/>
              <a:ea typeface="Calibri"/>
              <a:cs typeface="Calibri"/>
              <a:sym typeface="Calibri"/>
            </a:endParaRPr>
          </a:p>
        </p:txBody>
      </p:sp>
      <p:sp>
        <p:nvSpPr>
          <p:cNvPr id="181" name="Google Shape;181;p3"/>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Application  and Uses</a:t>
            </a:r>
            <a:endParaRPr b="0" i="0" sz="1400" u="none" cap="none" strike="noStrike">
              <a:solidFill>
                <a:schemeClr val="accent1"/>
              </a:solidFill>
              <a:latin typeface="Calibri"/>
              <a:ea typeface="Calibri"/>
              <a:cs typeface="Calibri"/>
              <a:sym typeface="Calibri"/>
            </a:endParaRPr>
          </a:p>
        </p:txBody>
      </p:sp>
      <p:pic>
        <p:nvPicPr>
          <p:cNvPr id="182" name="Google Shape;182;p3"/>
          <p:cNvPicPr preferRelativeResize="0"/>
          <p:nvPr/>
        </p:nvPicPr>
        <p:blipFill rotWithShape="1">
          <a:blip r:embed="rId3">
            <a:alphaModFix/>
          </a:blip>
          <a:srcRect b="0" l="0" r="0" t="0"/>
          <a:stretch/>
        </p:blipFill>
        <p:spPr>
          <a:xfrm>
            <a:off x="8265460" y="3267077"/>
            <a:ext cx="3594847" cy="3241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9f9eb247f6_0_0"/>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9" name="Google Shape;189;g19f9eb247f6_0_0"/>
          <p:cNvSpPr txBox="1"/>
          <p:nvPr/>
        </p:nvSpPr>
        <p:spPr>
          <a:xfrm>
            <a:off x="-3193175" y="1333500"/>
            <a:ext cx="11438400" cy="4191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200"/>
              <a:buFont typeface="Arial"/>
              <a:buNone/>
            </a:pPr>
            <a:r>
              <a:t/>
            </a:r>
            <a:endParaRPr b="0" i="0" sz="1400" u="none" cap="none" strike="noStrike">
              <a:solidFill>
                <a:schemeClr val="accent1"/>
              </a:solidFill>
              <a:latin typeface="Calibri"/>
              <a:ea typeface="Calibri"/>
              <a:cs typeface="Calibri"/>
              <a:sym typeface="Calibri"/>
            </a:endParaRPr>
          </a:p>
        </p:txBody>
      </p:sp>
      <p:sp>
        <p:nvSpPr>
          <p:cNvPr id="190" name="Google Shape;190;g19f9eb247f6_0_0"/>
          <p:cNvSpPr txBox="1"/>
          <p:nvPr/>
        </p:nvSpPr>
        <p:spPr>
          <a:xfrm>
            <a:off x="4191000" y="1143002"/>
            <a:ext cx="6477000" cy="461700"/>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High level Architecture</a:t>
            </a:r>
            <a:endParaRPr b="0" i="0" sz="1400" u="none" cap="none" strike="noStrike">
              <a:solidFill>
                <a:schemeClr val="accent1"/>
              </a:solidFill>
              <a:latin typeface="Calibri"/>
              <a:ea typeface="Calibri"/>
              <a:cs typeface="Calibri"/>
              <a:sym typeface="Calibri"/>
            </a:endParaRPr>
          </a:p>
        </p:txBody>
      </p:sp>
      <p:sp>
        <p:nvSpPr>
          <p:cNvPr id="191" name="Google Shape;191;g19f9eb247f6_0_0"/>
          <p:cNvSpPr/>
          <p:nvPr/>
        </p:nvSpPr>
        <p:spPr>
          <a:xfrm>
            <a:off x="103299" y="2322218"/>
            <a:ext cx="1489500" cy="734700"/>
          </a:xfrm>
          <a:prstGeom prst="ellipse">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Data acquisition</a:t>
            </a:r>
            <a:endParaRPr/>
          </a:p>
        </p:txBody>
      </p:sp>
      <p:cxnSp>
        <p:nvCxnSpPr>
          <p:cNvPr id="192" name="Google Shape;192;g19f9eb247f6_0_0"/>
          <p:cNvCxnSpPr>
            <a:stCxn id="191" idx="6"/>
          </p:cNvCxnSpPr>
          <p:nvPr/>
        </p:nvCxnSpPr>
        <p:spPr>
          <a:xfrm flipH="1" rot="10800000">
            <a:off x="1592799" y="2671268"/>
            <a:ext cx="884400" cy="18300"/>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0"/>
              </a:srgbClr>
            </a:outerShdw>
          </a:effectLst>
        </p:spPr>
      </p:cxnSp>
      <p:sp>
        <p:nvSpPr>
          <p:cNvPr id="193" name="Google Shape;193;g19f9eb247f6_0_0"/>
          <p:cNvSpPr/>
          <p:nvPr/>
        </p:nvSpPr>
        <p:spPr>
          <a:xfrm>
            <a:off x="2506216" y="2307513"/>
            <a:ext cx="1772100" cy="745800"/>
          </a:xfrm>
          <a:prstGeom prst="ellipse">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Data analysis</a:t>
            </a:r>
            <a:endParaRPr/>
          </a:p>
        </p:txBody>
      </p:sp>
      <p:cxnSp>
        <p:nvCxnSpPr>
          <p:cNvPr id="194" name="Google Shape;194;g19f9eb247f6_0_0"/>
          <p:cNvCxnSpPr>
            <a:stCxn id="193" idx="6"/>
          </p:cNvCxnSpPr>
          <p:nvPr/>
        </p:nvCxnSpPr>
        <p:spPr>
          <a:xfrm>
            <a:off x="4278316" y="2680413"/>
            <a:ext cx="1187700" cy="0"/>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0"/>
              </a:srgbClr>
            </a:outerShdw>
          </a:effectLst>
        </p:spPr>
      </p:cxnSp>
      <p:sp>
        <p:nvSpPr>
          <p:cNvPr id="195" name="Google Shape;195;g19f9eb247f6_0_0"/>
          <p:cNvSpPr/>
          <p:nvPr/>
        </p:nvSpPr>
        <p:spPr>
          <a:xfrm>
            <a:off x="5466032" y="2307526"/>
            <a:ext cx="1904100" cy="745800"/>
          </a:xfrm>
          <a:prstGeom prst="ellipse">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Balancing techniques</a:t>
            </a:r>
            <a:endParaRPr/>
          </a:p>
        </p:txBody>
      </p:sp>
      <p:sp>
        <p:nvSpPr>
          <p:cNvPr id="196" name="Google Shape;196;g19f9eb247f6_0_0"/>
          <p:cNvSpPr/>
          <p:nvPr/>
        </p:nvSpPr>
        <p:spPr>
          <a:xfrm>
            <a:off x="1879687" y="3484964"/>
            <a:ext cx="1187700" cy="452400"/>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Highly</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Imbalanced</a:t>
            </a:r>
            <a:endParaRPr/>
          </a:p>
        </p:txBody>
      </p:sp>
      <p:cxnSp>
        <p:nvCxnSpPr>
          <p:cNvPr id="197" name="Google Shape;197;g19f9eb247f6_0_0"/>
          <p:cNvCxnSpPr>
            <a:stCxn id="193" idx="4"/>
            <a:endCxn id="196" idx="0"/>
          </p:cNvCxnSpPr>
          <p:nvPr/>
        </p:nvCxnSpPr>
        <p:spPr>
          <a:xfrm flipH="1">
            <a:off x="2473666" y="3053313"/>
            <a:ext cx="918600" cy="431700"/>
          </a:xfrm>
          <a:prstGeom prst="straightConnector1">
            <a:avLst/>
          </a:prstGeom>
          <a:noFill/>
          <a:ln cap="flat" cmpd="sng" w="9525">
            <a:solidFill>
              <a:srgbClr val="7ED1E2"/>
            </a:solidFill>
            <a:prstDash val="solid"/>
            <a:round/>
            <a:headEnd len="sm" w="sm" type="none"/>
            <a:tailEnd len="sm" w="sm" type="none"/>
          </a:ln>
        </p:spPr>
      </p:cxnSp>
      <p:cxnSp>
        <p:nvCxnSpPr>
          <p:cNvPr id="198" name="Google Shape;198;g19f9eb247f6_0_0"/>
          <p:cNvCxnSpPr>
            <a:stCxn id="193" idx="4"/>
            <a:endCxn id="199" idx="0"/>
          </p:cNvCxnSpPr>
          <p:nvPr/>
        </p:nvCxnSpPr>
        <p:spPr>
          <a:xfrm>
            <a:off x="3392266" y="3053313"/>
            <a:ext cx="642000" cy="431700"/>
          </a:xfrm>
          <a:prstGeom prst="straightConnector1">
            <a:avLst/>
          </a:prstGeom>
          <a:noFill/>
          <a:ln cap="flat" cmpd="sng" w="9525">
            <a:solidFill>
              <a:srgbClr val="7ED1E2"/>
            </a:solidFill>
            <a:prstDash val="solid"/>
            <a:round/>
            <a:headEnd len="sm" w="sm" type="none"/>
            <a:tailEnd len="sm" w="sm" type="none"/>
          </a:ln>
        </p:spPr>
      </p:cxnSp>
      <p:sp>
        <p:nvSpPr>
          <p:cNvPr id="199" name="Google Shape;199;g19f9eb247f6_0_0"/>
          <p:cNvSpPr/>
          <p:nvPr/>
        </p:nvSpPr>
        <p:spPr>
          <a:xfrm>
            <a:off x="3440326" y="3484977"/>
            <a:ext cx="1187700" cy="452400"/>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No Null values</a:t>
            </a:r>
            <a:endParaRPr/>
          </a:p>
        </p:txBody>
      </p:sp>
      <p:sp>
        <p:nvSpPr>
          <p:cNvPr id="200" name="Google Shape;200;g19f9eb247f6_0_0"/>
          <p:cNvSpPr/>
          <p:nvPr/>
        </p:nvSpPr>
        <p:spPr>
          <a:xfrm>
            <a:off x="8245259" y="2307526"/>
            <a:ext cx="1772100" cy="745800"/>
          </a:xfrm>
          <a:prstGeom prst="ellipse">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Training models</a:t>
            </a:r>
            <a:endParaRPr/>
          </a:p>
        </p:txBody>
      </p:sp>
      <p:sp>
        <p:nvSpPr>
          <p:cNvPr id="201" name="Google Shape;201;g19f9eb247f6_0_0"/>
          <p:cNvSpPr/>
          <p:nvPr/>
        </p:nvSpPr>
        <p:spPr>
          <a:xfrm>
            <a:off x="6673951" y="3497805"/>
            <a:ext cx="1187700" cy="472200"/>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SMOTE </a:t>
            </a:r>
            <a:endParaRPr/>
          </a:p>
        </p:txBody>
      </p:sp>
      <p:sp>
        <p:nvSpPr>
          <p:cNvPr id="202" name="Google Shape;202;g19f9eb247f6_0_0"/>
          <p:cNvSpPr/>
          <p:nvPr/>
        </p:nvSpPr>
        <p:spPr>
          <a:xfrm>
            <a:off x="5175108" y="3507706"/>
            <a:ext cx="1187700" cy="452400"/>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Under sampling</a:t>
            </a:r>
            <a:endParaRPr/>
          </a:p>
        </p:txBody>
      </p:sp>
      <p:sp>
        <p:nvSpPr>
          <p:cNvPr id="203" name="Google Shape;203;g19f9eb247f6_0_0"/>
          <p:cNvSpPr/>
          <p:nvPr/>
        </p:nvSpPr>
        <p:spPr>
          <a:xfrm>
            <a:off x="8874179" y="3507693"/>
            <a:ext cx="1187700" cy="452400"/>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Decision trees</a:t>
            </a:r>
            <a:endParaRPr/>
          </a:p>
        </p:txBody>
      </p:sp>
      <p:sp>
        <p:nvSpPr>
          <p:cNvPr id="204" name="Google Shape;204;g19f9eb247f6_0_0"/>
          <p:cNvSpPr/>
          <p:nvPr/>
        </p:nvSpPr>
        <p:spPr>
          <a:xfrm>
            <a:off x="8874182" y="4244068"/>
            <a:ext cx="1187700" cy="452400"/>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K-NN</a:t>
            </a:r>
            <a:endParaRPr/>
          </a:p>
        </p:txBody>
      </p:sp>
      <p:sp>
        <p:nvSpPr>
          <p:cNvPr id="205" name="Google Shape;205;g19f9eb247f6_0_0"/>
          <p:cNvSpPr/>
          <p:nvPr/>
        </p:nvSpPr>
        <p:spPr>
          <a:xfrm>
            <a:off x="10906304" y="3507690"/>
            <a:ext cx="1187700" cy="452400"/>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Logistic Regression</a:t>
            </a:r>
            <a:endParaRPr/>
          </a:p>
        </p:txBody>
      </p:sp>
      <p:sp>
        <p:nvSpPr>
          <p:cNvPr id="206" name="Google Shape;206;g19f9eb247f6_0_0"/>
          <p:cNvSpPr/>
          <p:nvPr/>
        </p:nvSpPr>
        <p:spPr>
          <a:xfrm>
            <a:off x="10906317" y="4980460"/>
            <a:ext cx="1187700" cy="452400"/>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XgBoost</a:t>
            </a:r>
            <a:endParaRPr b="0" i="0" sz="1400" u="none" cap="none" strike="noStrike">
              <a:solidFill>
                <a:schemeClr val="lt1"/>
              </a:solidFill>
              <a:latin typeface="Arial"/>
              <a:ea typeface="Arial"/>
              <a:cs typeface="Arial"/>
              <a:sym typeface="Arial"/>
            </a:endParaRPr>
          </a:p>
        </p:txBody>
      </p:sp>
      <p:sp>
        <p:nvSpPr>
          <p:cNvPr id="207" name="Google Shape;207;g19f9eb247f6_0_0"/>
          <p:cNvSpPr/>
          <p:nvPr/>
        </p:nvSpPr>
        <p:spPr>
          <a:xfrm>
            <a:off x="10906316" y="4244075"/>
            <a:ext cx="1187700" cy="452400"/>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Naïve bayes </a:t>
            </a:r>
            <a:endParaRPr/>
          </a:p>
        </p:txBody>
      </p:sp>
      <p:sp>
        <p:nvSpPr>
          <p:cNvPr id="208" name="Google Shape;208;g19f9eb247f6_0_0"/>
          <p:cNvSpPr/>
          <p:nvPr/>
        </p:nvSpPr>
        <p:spPr>
          <a:xfrm>
            <a:off x="8874179" y="4980446"/>
            <a:ext cx="1187700" cy="452400"/>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AdaBoost</a:t>
            </a:r>
            <a:endParaRPr/>
          </a:p>
        </p:txBody>
      </p:sp>
      <p:sp>
        <p:nvSpPr>
          <p:cNvPr id="209" name="Google Shape;209;g19f9eb247f6_0_0"/>
          <p:cNvSpPr/>
          <p:nvPr/>
        </p:nvSpPr>
        <p:spPr>
          <a:xfrm>
            <a:off x="1237838" y="4943395"/>
            <a:ext cx="1772100" cy="745800"/>
          </a:xfrm>
          <a:prstGeom prst="ellipse">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Prediction</a:t>
            </a:r>
            <a:endParaRPr/>
          </a:p>
        </p:txBody>
      </p:sp>
      <p:sp>
        <p:nvSpPr>
          <p:cNvPr id="210" name="Google Shape;210;g19f9eb247f6_0_0"/>
          <p:cNvSpPr/>
          <p:nvPr/>
        </p:nvSpPr>
        <p:spPr>
          <a:xfrm>
            <a:off x="4787353" y="4943402"/>
            <a:ext cx="1772100" cy="745800"/>
          </a:xfrm>
          <a:prstGeom prst="ellipse">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Finding accuracy</a:t>
            </a:r>
            <a:endParaRPr/>
          </a:p>
        </p:txBody>
      </p:sp>
      <p:cxnSp>
        <p:nvCxnSpPr>
          <p:cNvPr id="211" name="Google Shape;211;g19f9eb247f6_0_0"/>
          <p:cNvCxnSpPr>
            <a:stCxn id="195" idx="6"/>
            <a:endCxn id="200" idx="2"/>
          </p:cNvCxnSpPr>
          <p:nvPr/>
        </p:nvCxnSpPr>
        <p:spPr>
          <a:xfrm>
            <a:off x="7370132" y="2680426"/>
            <a:ext cx="875100" cy="0"/>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0"/>
              </a:srgbClr>
            </a:outerShdw>
          </a:effectLst>
        </p:spPr>
      </p:cxnSp>
      <p:cxnSp>
        <p:nvCxnSpPr>
          <p:cNvPr id="212" name="Google Shape;212;g19f9eb247f6_0_0"/>
          <p:cNvCxnSpPr/>
          <p:nvPr/>
        </p:nvCxnSpPr>
        <p:spPr>
          <a:xfrm flipH="1">
            <a:off x="3047988" y="5310745"/>
            <a:ext cx="1701300" cy="11100"/>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0"/>
              </a:srgbClr>
            </a:outerShdw>
          </a:effectLst>
        </p:spPr>
      </p:cxnSp>
      <p:cxnSp>
        <p:nvCxnSpPr>
          <p:cNvPr id="213" name="Google Shape;213;g19f9eb247f6_0_0"/>
          <p:cNvCxnSpPr>
            <a:stCxn id="195" idx="4"/>
            <a:endCxn id="202" idx="0"/>
          </p:cNvCxnSpPr>
          <p:nvPr/>
        </p:nvCxnSpPr>
        <p:spPr>
          <a:xfrm flipH="1">
            <a:off x="5768882" y="3053326"/>
            <a:ext cx="649200" cy="454500"/>
          </a:xfrm>
          <a:prstGeom prst="straightConnector1">
            <a:avLst/>
          </a:prstGeom>
          <a:noFill/>
          <a:ln cap="flat" cmpd="sng" w="9525">
            <a:solidFill>
              <a:srgbClr val="7ED1E2"/>
            </a:solidFill>
            <a:prstDash val="solid"/>
            <a:round/>
            <a:headEnd len="sm" w="sm" type="none"/>
            <a:tailEnd len="sm" w="sm" type="none"/>
          </a:ln>
        </p:spPr>
      </p:cxnSp>
      <p:cxnSp>
        <p:nvCxnSpPr>
          <p:cNvPr id="214" name="Google Shape;214;g19f9eb247f6_0_0"/>
          <p:cNvCxnSpPr>
            <a:stCxn id="195" idx="4"/>
            <a:endCxn id="201" idx="0"/>
          </p:cNvCxnSpPr>
          <p:nvPr/>
        </p:nvCxnSpPr>
        <p:spPr>
          <a:xfrm>
            <a:off x="6418082" y="3053326"/>
            <a:ext cx="849600" cy="444600"/>
          </a:xfrm>
          <a:prstGeom prst="straightConnector1">
            <a:avLst/>
          </a:prstGeom>
          <a:noFill/>
          <a:ln cap="flat" cmpd="sng" w="9525">
            <a:solidFill>
              <a:srgbClr val="7ED1E2"/>
            </a:solidFill>
            <a:prstDash val="solid"/>
            <a:round/>
            <a:headEnd len="sm" w="sm" type="none"/>
            <a:tailEnd len="sm" w="sm" type="none"/>
          </a:ln>
        </p:spPr>
      </p:cxnSp>
      <p:sp>
        <p:nvSpPr>
          <p:cNvPr id="215" name="Google Shape;215;g19f9eb247f6_0_0"/>
          <p:cNvSpPr/>
          <p:nvPr/>
        </p:nvSpPr>
        <p:spPr>
          <a:xfrm>
            <a:off x="9854470" y="5716820"/>
            <a:ext cx="1301400" cy="452400"/>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Random Forest</a:t>
            </a:r>
            <a:endParaRPr/>
          </a:p>
        </p:txBody>
      </p:sp>
      <p:sp>
        <p:nvSpPr>
          <p:cNvPr id="216" name="Google Shape;216;g19f9eb247f6_0_0"/>
          <p:cNvSpPr/>
          <p:nvPr/>
        </p:nvSpPr>
        <p:spPr>
          <a:xfrm>
            <a:off x="8646275" y="3144225"/>
            <a:ext cx="3498600" cy="3237900"/>
          </a:xfrm>
          <a:prstGeom prst="roundRect">
            <a:avLst>
              <a:gd fmla="val 16667" name="adj"/>
            </a:avLst>
          </a:prstGeom>
          <a:no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 name="Google Shape;217;g19f9eb247f6_0_0"/>
          <p:cNvCxnSpPr>
            <a:stCxn id="200" idx="6"/>
            <a:endCxn id="216" idx="0"/>
          </p:cNvCxnSpPr>
          <p:nvPr/>
        </p:nvCxnSpPr>
        <p:spPr>
          <a:xfrm>
            <a:off x="10017359" y="2680426"/>
            <a:ext cx="378300" cy="463800"/>
          </a:xfrm>
          <a:prstGeom prst="bentConnector2">
            <a:avLst/>
          </a:prstGeom>
          <a:noFill/>
          <a:ln cap="flat" cmpd="sng" w="9525">
            <a:solidFill>
              <a:schemeClr val="dk2"/>
            </a:solidFill>
            <a:prstDash val="solid"/>
            <a:round/>
            <a:headEnd len="med" w="med" type="none"/>
            <a:tailEnd len="med" w="med" type="none"/>
          </a:ln>
        </p:spPr>
      </p:cxnSp>
      <p:cxnSp>
        <p:nvCxnSpPr>
          <p:cNvPr id="218" name="Google Shape;218;g19f9eb247f6_0_0"/>
          <p:cNvCxnSpPr>
            <a:stCxn id="200" idx="3"/>
            <a:endCxn id="210" idx="6"/>
          </p:cNvCxnSpPr>
          <p:nvPr/>
        </p:nvCxnSpPr>
        <p:spPr>
          <a:xfrm rot="5400000">
            <a:off x="6346127" y="3157556"/>
            <a:ext cx="2372100" cy="19452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5" name="Google Shape;225;p5"/>
          <p:cNvSpPr txBox="1"/>
          <p:nvPr/>
        </p:nvSpPr>
        <p:spPr>
          <a:xfrm>
            <a:off x="1141075" y="1903925"/>
            <a:ext cx="10218300" cy="4619400"/>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100000"/>
              </a:lnSpc>
              <a:spcBef>
                <a:spcPts val="0"/>
              </a:spcBef>
              <a:spcAft>
                <a:spcPts val="0"/>
              </a:spcAft>
              <a:buClr>
                <a:schemeClr val="accent1"/>
              </a:buClr>
              <a:buSzPts val="2000"/>
              <a:buFont typeface="Calibri"/>
              <a:buNone/>
            </a:pPr>
            <a:r>
              <a:t/>
            </a:r>
            <a:endParaRPr b="0" i="0" sz="2400" u="none" cap="none" strike="noStrike">
              <a:solidFill>
                <a:schemeClr val="accent1"/>
              </a:solidFill>
              <a:latin typeface="Calibri"/>
              <a:ea typeface="Calibri"/>
              <a:cs typeface="Calibri"/>
              <a:sym typeface="Calibri"/>
            </a:endParaRPr>
          </a:p>
        </p:txBody>
      </p:sp>
      <p:sp>
        <p:nvSpPr>
          <p:cNvPr id="226" name="Google Shape;226;p5"/>
          <p:cNvSpPr txBox="1"/>
          <p:nvPr/>
        </p:nvSpPr>
        <p:spPr>
          <a:xfrm>
            <a:off x="3934025" y="1119450"/>
            <a:ext cx="8694000" cy="461700"/>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Literature Survey</a:t>
            </a:r>
            <a:endParaRPr b="0" i="0" sz="1400" u="none" cap="none" strike="noStrike">
              <a:solidFill>
                <a:schemeClr val="accent1"/>
              </a:solidFill>
              <a:latin typeface="Calibri"/>
              <a:ea typeface="Calibri"/>
              <a:cs typeface="Calibri"/>
              <a:sym typeface="Calibri"/>
            </a:endParaRPr>
          </a:p>
        </p:txBody>
      </p:sp>
      <p:graphicFrame>
        <p:nvGraphicFramePr>
          <p:cNvPr id="227" name="Google Shape;227;p5"/>
          <p:cNvGraphicFramePr/>
          <p:nvPr/>
        </p:nvGraphicFramePr>
        <p:xfrm>
          <a:off x="717176" y="1709784"/>
          <a:ext cx="3000000" cy="3000000"/>
        </p:xfrm>
        <a:graphic>
          <a:graphicData uri="http://schemas.openxmlformats.org/drawingml/2006/table">
            <a:tbl>
              <a:tblPr bandRow="1" firstRow="1">
                <a:noFill/>
                <a:tableStyleId>{14DF1DB7-9BF3-46A2-A8C3-652248C629C9}</a:tableStyleId>
              </a:tblPr>
              <a:tblGrid>
                <a:gridCol w="2192775"/>
                <a:gridCol w="2192775"/>
                <a:gridCol w="2266175"/>
                <a:gridCol w="2119375"/>
                <a:gridCol w="2192775"/>
              </a:tblGrid>
              <a:tr h="507150">
                <a:tc>
                  <a:txBody>
                    <a:bodyPr/>
                    <a:lstStyle/>
                    <a:p>
                      <a:pPr indent="0" lvl="0" marL="0" marR="0" rtl="0" algn="l">
                        <a:lnSpc>
                          <a:spcPct val="100000"/>
                        </a:lnSpc>
                        <a:spcBef>
                          <a:spcPts val="0"/>
                        </a:spcBef>
                        <a:spcAft>
                          <a:spcPts val="0"/>
                        </a:spcAft>
                        <a:buNone/>
                      </a:pPr>
                      <a:r>
                        <a:rPr lang="en-US" sz="1400" u="none" cap="none" strike="noStrike"/>
                        <a:t>Title of the paper</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Year of Publication</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Journal/Conference Name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Advantages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Limitations</a:t>
                      </a:r>
                      <a:endParaRPr/>
                    </a:p>
                  </a:txBody>
                  <a:tcPr marT="45725" marB="45725" marR="91450" marL="91450"/>
                </a:tc>
              </a:tr>
              <a:tr h="1342450">
                <a:tc>
                  <a:txBody>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Analysis of Credit Card Fraud Detection using Machine Learning Techniques</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2022</a:t>
                      </a:r>
                      <a:endParaRPr/>
                    </a:p>
                  </a:txBody>
                  <a:tcPr marT="45725" marB="45725" marR="91450" marL="91450"/>
                </a:tc>
                <a:tc>
                  <a:txBody>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International Conference on Communication and Electronics Systems (ICCES)</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Support Vector Machine, Deep Neural Network techniques, and Naive Bayes have been used.</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Worked with imbalance dataset which gave them accuracy more than 98%.</a:t>
                      </a:r>
                      <a:endParaRPr/>
                    </a:p>
                  </a:txBody>
                  <a:tcPr marT="45725" marB="45725" marR="91450" marL="91450"/>
                </a:tc>
              </a:tr>
              <a:tr h="1551275">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Ensemble Learning based Credit Card Fraud Detection System</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2021</a:t>
                      </a:r>
                      <a:endParaRPr/>
                    </a:p>
                  </a:txBody>
                  <a:tcPr marT="45725" marB="45725" marR="91450" marL="91450"/>
                </a:tc>
                <a:tc>
                  <a:txBody>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Conference on Information and Communication Technology (CICT)</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Under-sampling was used for balancing the dataset.</a:t>
                      </a:r>
                      <a:endParaRPr/>
                    </a:p>
                    <a:p>
                      <a:pPr indent="0" lvl="0" marL="0" marR="0" rtl="0" algn="l">
                        <a:lnSpc>
                          <a:spcPct val="100000"/>
                        </a:lnSpc>
                        <a:spcBef>
                          <a:spcPts val="0"/>
                        </a:spcBef>
                        <a:spcAft>
                          <a:spcPts val="0"/>
                        </a:spcAft>
                        <a:buNone/>
                      </a:pPr>
                      <a:r>
                        <a:rPr b="1" lang="en-US" sz="1400" u="none" cap="none" strike="noStrike"/>
                        <a:t>Ensemble learning resulted in good accuracy.</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The model could have been trained with soft voting technique also.</a:t>
                      </a:r>
                      <a:endParaRPr/>
                    </a:p>
                  </a:txBody>
                  <a:tcPr marT="45725" marB="45725" marR="91450" marL="91450"/>
                </a:tc>
              </a:tr>
              <a:tr h="1482875">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Fraud Detection in Credit Cards Based on Transaction Dynamics in Subspaces</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2019</a:t>
                      </a:r>
                      <a:endParaRPr/>
                    </a:p>
                  </a:txBody>
                  <a:tcPr marT="45725" marB="45725" marR="91450" marL="91450"/>
                </a:tc>
                <a:tc>
                  <a:txBody>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International Conference on Computational Science and Computational Intelligence (CSCI)</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It’s a new approach.</a:t>
                      </a:r>
                      <a:endParaRPr/>
                    </a:p>
                    <a:p>
                      <a:pPr indent="0" lvl="0" marL="0" marR="0" rtl="0" algn="l">
                        <a:lnSpc>
                          <a:spcPct val="100000"/>
                        </a:lnSpc>
                        <a:spcBef>
                          <a:spcPts val="0"/>
                        </a:spcBef>
                        <a:spcAft>
                          <a:spcPts val="0"/>
                        </a:spcAft>
                        <a:buNone/>
                      </a:pPr>
                      <a:r>
                        <a:rPr b="1" lang="en-US" sz="1400" u="none" cap="none" strike="noStrike"/>
                        <a:t>Uses dynamic features in low </a:t>
                      </a:r>
                      <a:r>
                        <a:rPr b="1" lang="en-US"/>
                        <a:t>dimensional</a:t>
                      </a:r>
                      <a:r>
                        <a:rPr b="1" lang="en-US" sz="1400" u="none" cap="none" strike="noStrike"/>
                        <a:t> subspaces and then fused for result. Improves detection performance.</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This is a very Complex Approach</a:t>
                      </a:r>
                      <a:endParaRPr/>
                    </a:p>
                    <a:p>
                      <a:pPr indent="0" lvl="0" marL="0" marR="0" rtl="0" algn="l">
                        <a:lnSpc>
                          <a:spcPct val="100000"/>
                        </a:lnSpc>
                        <a:spcBef>
                          <a:spcPts val="0"/>
                        </a:spcBef>
                        <a:spcAft>
                          <a:spcPts val="0"/>
                        </a:spcAft>
                        <a:buNone/>
                      </a:pPr>
                      <a:r>
                        <a:rPr b="1" lang="en-US" sz="1400" u="none" cap="none" strike="noStrike"/>
                        <a:t>And uses only AUC as performance </a:t>
                      </a:r>
                      <a:r>
                        <a:rPr b="1" lang="en-US"/>
                        <a:t>metric</a:t>
                      </a:r>
                      <a:r>
                        <a:rPr b="1" lang="en-US" sz="1400" u="none" cap="none" strike="noStrike"/>
                        <a:t>.</a:t>
                      </a:r>
                      <a:endParaRPr/>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6"/>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 name="Google Shape;234;p6"/>
          <p:cNvSpPr txBox="1"/>
          <p:nvPr/>
        </p:nvSpPr>
        <p:spPr>
          <a:xfrm>
            <a:off x="1141075" y="1903925"/>
            <a:ext cx="10218300" cy="4619400"/>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100000"/>
              </a:lnSpc>
              <a:spcBef>
                <a:spcPts val="0"/>
              </a:spcBef>
              <a:spcAft>
                <a:spcPts val="0"/>
              </a:spcAft>
              <a:buClr>
                <a:schemeClr val="accent1"/>
              </a:buClr>
              <a:buSzPts val="2000"/>
              <a:buFont typeface="Calibri"/>
              <a:buNone/>
            </a:pPr>
            <a:r>
              <a:t/>
            </a:r>
            <a:endParaRPr b="0" i="0" sz="2400" u="none" cap="none" strike="noStrike">
              <a:solidFill>
                <a:schemeClr val="accent1"/>
              </a:solidFill>
              <a:latin typeface="Calibri"/>
              <a:ea typeface="Calibri"/>
              <a:cs typeface="Calibri"/>
              <a:sym typeface="Calibri"/>
            </a:endParaRPr>
          </a:p>
        </p:txBody>
      </p:sp>
      <p:sp>
        <p:nvSpPr>
          <p:cNvPr id="235" name="Google Shape;235;p6"/>
          <p:cNvSpPr txBox="1"/>
          <p:nvPr/>
        </p:nvSpPr>
        <p:spPr>
          <a:xfrm>
            <a:off x="3934025" y="1119450"/>
            <a:ext cx="8694000" cy="461700"/>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Literature Survey</a:t>
            </a:r>
            <a:endParaRPr b="0" i="0" sz="1400" u="none" cap="none" strike="noStrike">
              <a:solidFill>
                <a:schemeClr val="accent1"/>
              </a:solidFill>
              <a:latin typeface="Calibri"/>
              <a:ea typeface="Calibri"/>
              <a:cs typeface="Calibri"/>
              <a:sym typeface="Calibri"/>
            </a:endParaRPr>
          </a:p>
        </p:txBody>
      </p:sp>
      <p:graphicFrame>
        <p:nvGraphicFramePr>
          <p:cNvPr id="236" name="Google Shape;236;p6"/>
          <p:cNvGraphicFramePr/>
          <p:nvPr/>
        </p:nvGraphicFramePr>
        <p:xfrm>
          <a:off x="1272987" y="1938347"/>
          <a:ext cx="3000000" cy="3000000"/>
        </p:xfrm>
        <a:graphic>
          <a:graphicData uri="http://schemas.openxmlformats.org/drawingml/2006/table">
            <a:tbl>
              <a:tblPr bandRow="1" firstRow="1">
                <a:noFill/>
                <a:tableStyleId>{14DF1DB7-9BF3-46A2-A8C3-652248C629C9}</a:tableStyleId>
              </a:tblPr>
              <a:tblGrid>
                <a:gridCol w="1929200"/>
                <a:gridCol w="1929200"/>
                <a:gridCol w="1929200"/>
                <a:gridCol w="1929200"/>
                <a:gridCol w="1929200"/>
              </a:tblGrid>
              <a:tr h="390975">
                <a:tc>
                  <a:txBody>
                    <a:bodyPr/>
                    <a:lstStyle/>
                    <a:p>
                      <a:pPr indent="0" lvl="0" marL="0" marR="0" rtl="0" algn="l">
                        <a:lnSpc>
                          <a:spcPct val="100000"/>
                        </a:lnSpc>
                        <a:spcBef>
                          <a:spcPts val="0"/>
                        </a:spcBef>
                        <a:spcAft>
                          <a:spcPts val="0"/>
                        </a:spcAft>
                        <a:buNone/>
                      </a:pPr>
                      <a:r>
                        <a:rPr lang="en-US" sz="1400" u="none" cap="none" strike="noStrike"/>
                        <a:t>Title of the paper</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Year of Publication</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Journal/Conference Name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Advantages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Limitations</a:t>
                      </a:r>
                      <a:endParaRPr/>
                    </a:p>
                  </a:txBody>
                  <a:tcPr marT="45725" marB="45725" marR="91450" marL="91450"/>
                </a:tc>
              </a:tr>
              <a:tr h="1034975">
                <a:tc>
                  <a:txBody>
                    <a:bodyPr/>
                    <a:lstStyle/>
                    <a:p>
                      <a:pPr indent="0" lvl="0" marL="0" marR="0" rtl="0" algn="l">
                        <a:lnSpc>
                          <a:spcPct val="100000"/>
                        </a:lnSpc>
                        <a:spcBef>
                          <a:spcPts val="0"/>
                        </a:spcBef>
                        <a:spcAft>
                          <a:spcPts val="0"/>
                        </a:spcAft>
                        <a:buNone/>
                      </a:pPr>
                      <a:r>
                        <a:rPr b="1" lang="en-US" sz="1400" u="none" cap="none" strike="noStrike"/>
                        <a:t>Credit card fraud detection using machine learning algorithms</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2018</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IEEE Internet of Things journal</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Multiple supervised techniques are used</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Strong class imbalance, ability to process a number of transactions</a:t>
                      </a:r>
                      <a:endParaRPr/>
                    </a:p>
                  </a:txBody>
                  <a:tcPr marT="45725" marB="45725" marR="91450" marL="91450"/>
                </a:tc>
              </a:tr>
              <a:tr h="1517950">
                <a:tc>
                  <a:txBody>
                    <a:bodyPr/>
                    <a:lstStyle/>
                    <a:p>
                      <a:pPr indent="0" lvl="0" marL="0" marR="0" rtl="0" algn="l">
                        <a:lnSpc>
                          <a:spcPct val="100000"/>
                        </a:lnSpc>
                        <a:spcBef>
                          <a:spcPts val="0"/>
                        </a:spcBef>
                        <a:spcAft>
                          <a:spcPts val="0"/>
                        </a:spcAft>
                        <a:buNone/>
                      </a:pPr>
                      <a:r>
                        <a:rPr b="1" lang="en-US" sz="1400" u="none" cap="none" strike="noStrike"/>
                        <a:t>A comparative analysis of various credit card fraud detection techniques</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2019</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International Journal of Research, Technology and Engineering (IJRTE)</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Models are added until either the entire dataset is predicted correctly or maximum number is reached</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Low accuracy across all models</a:t>
                      </a:r>
                      <a:endParaRPr/>
                    </a:p>
                  </a:txBody>
                  <a:tcPr marT="45725" marB="45725" marR="91450" marL="91450"/>
                </a:tc>
              </a:tr>
              <a:tr h="1195950">
                <a:tc>
                  <a:txBody>
                    <a:bodyPr/>
                    <a:lstStyle/>
                    <a:p>
                      <a:pPr indent="0" lvl="0" marL="0" marR="0" rtl="0" algn="l">
                        <a:lnSpc>
                          <a:spcPct val="100000"/>
                        </a:lnSpc>
                        <a:spcBef>
                          <a:spcPts val="0"/>
                        </a:spcBef>
                        <a:spcAft>
                          <a:spcPts val="0"/>
                        </a:spcAft>
                        <a:buNone/>
                      </a:pPr>
                      <a:r>
                        <a:rPr b="1" lang="en-US" sz="1400" u="none" cap="none" strike="noStrike"/>
                        <a:t>Machine learning for credit card fraud detection </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2018</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International Journal of Research, Technology and Engineering (IJRTE)</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Extensive review is done</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Need to detect fraud even before it takes place</a:t>
                      </a:r>
                      <a:endParaRPr/>
                    </a:p>
                  </a:txBody>
                  <a:tcPr marT="45725" marB="45725" marR="91450" marL="9145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7"/>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3" name="Google Shape;243;p7"/>
          <p:cNvSpPr txBox="1"/>
          <p:nvPr/>
        </p:nvSpPr>
        <p:spPr>
          <a:xfrm>
            <a:off x="424873" y="1903925"/>
            <a:ext cx="11074400" cy="4820493"/>
          </a:xfrm>
          <a:prstGeom prst="rect">
            <a:avLst/>
          </a:prstGeom>
          <a:noFill/>
          <a:ln>
            <a:noFill/>
          </a:ln>
        </p:spPr>
        <p:txBody>
          <a:bodyPr anchorCtr="0" anchor="t" bIns="45700" lIns="91425" spcFirstLastPara="1" rIns="91425" wrap="square" tIns="45700">
            <a:noAutofit/>
          </a:bodyPr>
          <a:lstStyle/>
          <a:p>
            <a:pPr indent="-342900" lvl="0" marL="419100" marR="0" rtl="0" algn="just">
              <a:lnSpc>
                <a:spcPct val="100000"/>
              </a:lnSpc>
              <a:spcBef>
                <a:spcPts val="0"/>
              </a:spcBef>
              <a:spcAft>
                <a:spcPts val="0"/>
              </a:spcAft>
              <a:buClr>
                <a:schemeClr val="accent1"/>
              </a:buClr>
              <a:buSzPts val="2400"/>
              <a:buFont typeface="Arial"/>
              <a:buChar char="•"/>
            </a:pPr>
            <a:r>
              <a:rPr b="0" i="0" lang="en-US" sz="2400" u="none" cap="none" strike="noStrike">
                <a:solidFill>
                  <a:schemeClr val="lt1"/>
                </a:solidFill>
                <a:latin typeface="Calibri"/>
                <a:ea typeface="Calibri"/>
                <a:cs typeface="Calibri"/>
                <a:sym typeface="Calibri"/>
              </a:rPr>
              <a:t>Data acquired, reading of dataset followed by data analysis i.e checking if there is any null value present ,if yes then remove them and checking if the data is balanced or not.</a:t>
            </a:r>
            <a:endParaRPr/>
          </a:p>
          <a:p>
            <a:pPr indent="0" lvl="0" marL="76200" marR="0" rtl="0" algn="just">
              <a:lnSpc>
                <a:spcPct val="100000"/>
              </a:lnSpc>
              <a:spcBef>
                <a:spcPts val="0"/>
              </a:spcBef>
              <a:spcAft>
                <a:spcPts val="0"/>
              </a:spcAft>
              <a:buNone/>
            </a:pPr>
            <a:r>
              <a:t/>
            </a:r>
            <a:endParaRPr b="0" i="0" sz="2400" u="none" cap="none" strike="noStrike">
              <a:solidFill>
                <a:schemeClr val="lt1"/>
              </a:solidFill>
              <a:latin typeface="Calibri"/>
              <a:ea typeface="Calibri"/>
              <a:cs typeface="Calibri"/>
              <a:sym typeface="Calibri"/>
            </a:endParaRPr>
          </a:p>
          <a:p>
            <a:pPr indent="-342900" lvl="0" marL="419100" marR="0" rtl="0" algn="just">
              <a:lnSpc>
                <a:spcPct val="100000"/>
              </a:lnSpc>
              <a:spcBef>
                <a:spcPts val="0"/>
              </a:spcBef>
              <a:spcAft>
                <a:spcPts val="0"/>
              </a:spcAft>
              <a:buClr>
                <a:schemeClr val="accent1"/>
              </a:buClr>
              <a:buSzPts val="2400"/>
              <a:buFont typeface="Arial"/>
              <a:buChar char="•"/>
            </a:pPr>
            <a:r>
              <a:rPr b="0" i="0" lang="en-US" sz="2400" u="none" cap="none" strike="noStrike">
                <a:solidFill>
                  <a:schemeClr val="lt1"/>
                </a:solidFill>
                <a:latin typeface="Calibri"/>
                <a:ea typeface="Calibri"/>
                <a:cs typeface="Calibri"/>
                <a:sym typeface="Calibri"/>
              </a:rPr>
              <a:t>Two sampling techniques(under-sampling &amp; SMOTE) for balancing the dataset have been used.</a:t>
            </a:r>
            <a:endParaRPr/>
          </a:p>
          <a:p>
            <a:pPr indent="-190500" lvl="0" marL="419100" marR="0" rtl="0" algn="just">
              <a:lnSpc>
                <a:spcPct val="100000"/>
              </a:lnSpc>
              <a:spcBef>
                <a:spcPts val="0"/>
              </a:spcBef>
              <a:spcAft>
                <a:spcPts val="0"/>
              </a:spcAft>
              <a:buClr>
                <a:schemeClr val="accent1"/>
              </a:buClr>
              <a:buSzPts val="2400"/>
              <a:buFont typeface="Arial"/>
              <a:buNone/>
            </a:pPr>
            <a:r>
              <a:t/>
            </a:r>
            <a:endParaRPr b="0" i="0" sz="2400" u="none" cap="none" strike="noStrike">
              <a:solidFill>
                <a:schemeClr val="lt1"/>
              </a:solidFill>
              <a:latin typeface="Calibri"/>
              <a:ea typeface="Calibri"/>
              <a:cs typeface="Calibri"/>
              <a:sym typeface="Calibri"/>
            </a:endParaRPr>
          </a:p>
          <a:p>
            <a:pPr indent="-342900" lvl="0" marL="419100" marR="0" rtl="0" algn="just">
              <a:lnSpc>
                <a:spcPct val="100000"/>
              </a:lnSpc>
              <a:spcBef>
                <a:spcPts val="0"/>
              </a:spcBef>
              <a:spcAft>
                <a:spcPts val="0"/>
              </a:spcAft>
              <a:buClr>
                <a:schemeClr val="accent1"/>
              </a:buClr>
              <a:buSzPts val="2400"/>
              <a:buFont typeface="Arial"/>
              <a:buChar char="•"/>
            </a:pPr>
            <a:r>
              <a:rPr b="0" i="0" lang="en-US" sz="2400" u="none" cap="none" strike="noStrike">
                <a:solidFill>
                  <a:schemeClr val="lt1"/>
                </a:solidFill>
                <a:latin typeface="Calibri"/>
                <a:ea typeface="Calibri"/>
                <a:cs typeface="Calibri"/>
                <a:sym typeface="Calibri"/>
              </a:rPr>
              <a:t>The data is split into training and testing set with 80% as training data and 20% as testing data.</a:t>
            </a:r>
            <a:endParaRPr/>
          </a:p>
          <a:p>
            <a:pPr indent="-190500" lvl="0" marL="419100" marR="0" rtl="0" algn="just">
              <a:lnSpc>
                <a:spcPct val="100000"/>
              </a:lnSpc>
              <a:spcBef>
                <a:spcPts val="0"/>
              </a:spcBef>
              <a:spcAft>
                <a:spcPts val="0"/>
              </a:spcAft>
              <a:buClr>
                <a:schemeClr val="accent1"/>
              </a:buClr>
              <a:buSzPts val="2400"/>
              <a:buFont typeface="Arial"/>
              <a:buNone/>
            </a:pPr>
            <a:r>
              <a:t/>
            </a:r>
            <a:endParaRPr b="0" i="0" sz="2400" u="none" cap="none" strike="noStrike">
              <a:solidFill>
                <a:schemeClr val="lt1"/>
              </a:solidFill>
              <a:latin typeface="Calibri"/>
              <a:ea typeface="Calibri"/>
              <a:cs typeface="Calibri"/>
              <a:sym typeface="Calibri"/>
            </a:endParaRPr>
          </a:p>
          <a:p>
            <a:pPr indent="-342900" lvl="0" marL="419100" marR="0" rtl="0" algn="just">
              <a:lnSpc>
                <a:spcPct val="100000"/>
              </a:lnSpc>
              <a:spcBef>
                <a:spcPts val="0"/>
              </a:spcBef>
              <a:spcAft>
                <a:spcPts val="0"/>
              </a:spcAft>
              <a:buClr>
                <a:schemeClr val="accent1"/>
              </a:buClr>
              <a:buSzPts val="2400"/>
              <a:buFont typeface="Arial"/>
              <a:buChar char="•"/>
            </a:pPr>
            <a:r>
              <a:rPr b="0" i="0" lang="en-US" sz="2400" u="none" cap="none" strike="noStrike">
                <a:solidFill>
                  <a:schemeClr val="lt1"/>
                </a:solidFill>
                <a:latin typeface="Calibri"/>
                <a:ea typeface="Calibri"/>
                <a:cs typeface="Calibri"/>
                <a:sym typeface="Calibri"/>
              </a:rPr>
              <a:t> ML models are then trained and tested on the test dataset .</a:t>
            </a:r>
            <a:endParaRPr/>
          </a:p>
          <a:p>
            <a:pPr indent="-190500" lvl="0" marL="419100" marR="0" rtl="0" algn="just">
              <a:lnSpc>
                <a:spcPct val="100000"/>
              </a:lnSpc>
              <a:spcBef>
                <a:spcPts val="0"/>
              </a:spcBef>
              <a:spcAft>
                <a:spcPts val="0"/>
              </a:spcAft>
              <a:buClr>
                <a:schemeClr val="accent1"/>
              </a:buClr>
              <a:buSzPts val="2400"/>
              <a:buFont typeface="Arial"/>
              <a:buNone/>
            </a:pPr>
            <a:r>
              <a:t/>
            </a:r>
            <a:endParaRPr b="0" i="0" sz="2400" u="none" cap="none" strike="noStrike">
              <a:solidFill>
                <a:schemeClr val="lt1"/>
              </a:solidFill>
              <a:latin typeface="Calibri"/>
              <a:ea typeface="Calibri"/>
              <a:cs typeface="Calibri"/>
              <a:sym typeface="Calibri"/>
            </a:endParaRPr>
          </a:p>
          <a:p>
            <a:pPr indent="-342900" lvl="0" marL="419100" marR="0" rtl="0" algn="just">
              <a:lnSpc>
                <a:spcPct val="100000"/>
              </a:lnSpc>
              <a:spcBef>
                <a:spcPts val="0"/>
              </a:spcBef>
              <a:spcAft>
                <a:spcPts val="0"/>
              </a:spcAft>
              <a:buClr>
                <a:schemeClr val="accent1"/>
              </a:buClr>
              <a:buSzPts val="2400"/>
              <a:buFont typeface="Arial"/>
              <a:buChar char="•"/>
            </a:pPr>
            <a:r>
              <a:rPr b="0" i="0" lang="en-US" sz="2400" u="none" cap="none" strike="noStrike">
                <a:solidFill>
                  <a:schemeClr val="lt1"/>
                </a:solidFill>
                <a:latin typeface="Calibri"/>
                <a:ea typeface="Calibri"/>
                <a:cs typeface="Calibri"/>
                <a:sym typeface="Calibri"/>
              </a:rPr>
              <a:t>The accuracy is calculated for every trained model and then prediction is done.</a:t>
            </a:r>
            <a:endParaRPr b="0" i="0" sz="2400" u="none" cap="none" strike="noStrike">
              <a:solidFill>
                <a:schemeClr val="lt1"/>
              </a:solidFill>
              <a:latin typeface="Calibri"/>
              <a:ea typeface="Calibri"/>
              <a:cs typeface="Calibri"/>
              <a:sym typeface="Calibri"/>
            </a:endParaRPr>
          </a:p>
        </p:txBody>
      </p:sp>
      <p:sp>
        <p:nvSpPr>
          <p:cNvPr id="244" name="Google Shape;244;p7"/>
          <p:cNvSpPr txBox="1"/>
          <p:nvPr/>
        </p:nvSpPr>
        <p:spPr>
          <a:xfrm>
            <a:off x="4405140" y="1156055"/>
            <a:ext cx="10292700" cy="461700"/>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Proposed Approach</a:t>
            </a:r>
            <a:endParaRPr b="0" i="0" sz="1400" u="none" cap="none" strike="noStrike">
              <a:solidFill>
                <a:schemeClr val="accen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8"/>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1" name="Google Shape;251;p8"/>
          <p:cNvSpPr txBox="1"/>
          <p:nvPr/>
        </p:nvSpPr>
        <p:spPr>
          <a:xfrm>
            <a:off x="4405140" y="1156055"/>
            <a:ext cx="10292700" cy="461624"/>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Results and Discussion</a:t>
            </a:r>
            <a:endParaRPr b="0" i="0" sz="1400" u="none" cap="none" strike="noStrike">
              <a:solidFill>
                <a:schemeClr val="accent1"/>
              </a:solidFill>
              <a:latin typeface="Calibri"/>
              <a:ea typeface="Calibri"/>
              <a:cs typeface="Calibri"/>
              <a:sym typeface="Calibri"/>
            </a:endParaRPr>
          </a:p>
        </p:txBody>
      </p:sp>
      <p:graphicFrame>
        <p:nvGraphicFramePr>
          <p:cNvPr id="252" name="Google Shape;252;p8"/>
          <p:cNvGraphicFramePr/>
          <p:nvPr/>
        </p:nvGraphicFramePr>
        <p:xfrm>
          <a:off x="6969926" y="2746287"/>
          <a:ext cx="3000000" cy="3000000"/>
        </p:xfrm>
        <a:graphic>
          <a:graphicData uri="http://schemas.openxmlformats.org/drawingml/2006/table">
            <a:tbl>
              <a:tblPr bandRow="1" firstRow="1">
                <a:noFill/>
                <a:tableStyleId>{14DF1DB7-9BF3-46A2-A8C3-652248C629C9}</a:tableStyleId>
              </a:tblPr>
              <a:tblGrid>
                <a:gridCol w="2581575"/>
                <a:gridCol w="2581575"/>
              </a:tblGrid>
              <a:tr h="540075">
                <a:tc>
                  <a:txBody>
                    <a:bodyPr/>
                    <a:lstStyle/>
                    <a:p>
                      <a:pPr indent="0" lvl="0" marL="0" marR="0" rtl="0" algn="ctr">
                        <a:lnSpc>
                          <a:spcPct val="100000"/>
                        </a:lnSpc>
                        <a:spcBef>
                          <a:spcPts val="0"/>
                        </a:spcBef>
                        <a:spcAft>
                          <a:spcPts val="0"/>
                        </a:spcAft>
                        <a:buNone/>
                      </a:pPr>
                      <a:r>
                        <a:rPr lang="en-US" sz="1400" u="none" cap="none" strike="noStrike"/>
                        <a:t> MODEL </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ACCURACY</a:t>
                      </a:r>
                      <a:endParaRPr/>
                    </a:p>
                    <a:p>
                      <a:pPr indent="0" lvl="0" marL="0" marR="0" rtl="0" algn="ctr">
                        <a:lnSpc>
                          <a:spcPct val="100000"/>
                        </a:lnSpc>
                        <a:spcBef>
                          <a:spcPts val="0"/>
                        </a:spcBef>
                        <a:spcAft>
                          <a:spcPts val="0"/>
                        </a:spcAft>
                        <a:buNone/>
                      </a:pPr>
                      <a:r>
                        <a:rPr lang="en-US" sz="1400" u="none" cap="none" strike="noStrike"/>
                        <a:t>(IN %)</a:t>
                      </a:r>
                      <a:endParaRPr/>
                    </a:p>
                  </a:txBody>
                  <a:tcPr marT="45725" marB="45725" marR="91450" marL="91450"/>
                </a:tc>
              </a:tr>
              <a:tr h="540075">
                <a:tc>
                  <a:txBody>
                    <a:bodyPr/>
                    <a:lstStyle/>
                    <a:p>
                      <a:pPr indent="0" lvl="0" marL="0" marR="0" rtl="0" algn="l">
                        <a:lnSpc>
                          <a:spcPct val="100000"/>
                        </a:lnSpc>
                        <a:spcBef>
                          <a:spcPts val="0"/>
                        </a:spcBef>
                        <a:spcAft>
                          <a:spcPts val="0"/>
                        </a:spcAft>
                        <a:buNone/>
                      </a:pPr>
                      <a:r>
                        <a:rPr lang="en-US" sz="1400" u="none" cap="none" strike="noStrike"/>
                        <a:t>LOGISTIC REGRESSION</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93%</a:t>
                      </a:r>
                      <a:endParaRPr/>
                    </a:p>
                  </a:txBody>
                  <a:tcPr marT="45725" marB="45725" marR="91450" marL="91450"/>
                </a:tc>
              </a:tr>
              <a:tr h="540075">
                <a:tc>
                  <a:txBody>
                    <a:bodyPr/>
                    <a:lstStyle/>
                    <a:p>
                      <a:pPr indent="0" lvl="0" marL="0" marR="0" rtl="0" algn="l">
                        <a:lnSpc>
                          <a:spcPct val="100000"/>
                        </a:lnSpc>
                        <a:spcBef>
                          <a:spcPts val="0"/>
                        </a:spcBef>
                        <a:spcAft>
                          <a:spcPts val="0"/>
                        </a:spcAft>
                        <a:buNone/>
                      </a:pPr>
                      <a:r>
                        <a:rPr lang="en-US" sz="1400" u="none" cap="none" strike="noStrike"/>
                        <a:t>K-NEAREST NEIGHBOUR</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86%</a:t>
                      </a:r>
                      <a:endParaRPr/>
                    </a:p>
                  </a:txBody>
                  <a:tcPr marT="45725" marB="45725" marR="91450" marL="91450"/>
                </a:tc>
              </a:tr>
              <a:tr h="540075">
                <a:tc>
                  <a:txBody>
                    <a:bodyPr/>
                    <a:lstStyle/>
                    <a:p>
                      <a:pPr indent="0" lvl="0" marL="0" marR="0" rtl="0" algn="l">
                        <a:lnSpc>
                          <a:spcPct val="100000"/>
                        </a:lnSpc>
                        <a:spcBef>
                          <a:spcPts val="0"/>
                        </a:spcBef>
                        <a:spcAft>
                          <a:spcPts val="0"/>
                        </a:spcAft>
                        <a:buNone/>
                      </a:pPr>
                      <a:r>
                        <a:rPr lang="en-US"/>
                        <a:t>GAUSSIAN</a:t>
                      </a:r>
                      <a:r>
                        <a:rPr lang="en-US" sz="1400" u="none" cap="none" strike="noStrike"/>
                        <a:t> NAÏVE BAYES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85%</a:t>
                      </a:r>
                      <a:endParaRPr/>
                    </a:p>
                  </a:txBody>
                  <a:tcPr marT="45725" marB="45725" marR="91450" marL="91450"/>
                </a:tc>
              </a:tr>
              <a:tr h="540075">
                <a:tc>
                  <a:txBody>
                    <a:bodyPr/>
                    <a:lstStyle/>
                    <a:p>
                      <a:pPr indent="0" lvl="0" marL="0" marR="0" rtl="0" algn="l">
                        <a:lnSpc>
                          <a:spcPct val="100000"/>
                        </a:lnSpc>
                        <a:spcBef>
                          <a:spcPts val="0"/>
                        </a:spcBef>
                        <a:spcAft>
                          <a:spcPts val="0"/>
                        </a:spcAft>
                        <a:buNone/>
                      </a:pPr>
                      <a:r>
                        <a:rPr lang="en-US" sz="1400" u="none" cap="none" strike="noStrike"/>
                        <a:t>DECISION TREE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90%</a:t>
                      </a:r>
                      <a:endParaRPr/>
                    </a:p>
                  </a:txBody>
                  <a:tcPr marT="45725" marB="45725" marR="91450" marL="91450"/>
                </a:tc>
              </a:tr>
              <a:tr h="540075">
                <a:tc>
                  <a:txBody>
                    <a:bodyPr/>
                    <a:lstStyle/>
                    <a:p>
                      <a:pPr indent="0" lvl="0" marL="0" marR="0" rtl="0" algn="l">
                        <a:lnSpc>
                          <a:spcPct val="100000"/>
                        </a:lnSpc>
                        <a:spcBef>
                          <a:spcPts val="0"/>
                        </a:spcBef>
                        <a:spcAft>
                          <a:spcPts val="0"/>
                        </a:spcAft>
                        <a:buNone/>
                      </a:pPr>
                      <a:r>
                        <a:rPr lang="en-US" sz="1400" u="none" cap="none" strike="noStrike"/>
                        <a:t>XGBOOST</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92%</a:t>
                      </a:r>
                      <a:endParaRPr/>
                    </a:p>
                  </a:txBody>
                  <a:tcPr marT="45725" marB="45725" marR="91450" marL="91450"/>
                </a:tc>
              </a:tr>
              <a:tr h="540075">
                <a:tc>
                  <a:txBody>
                    <a:bodyPr/>
                    <a:lstStyle/>
                    <a:p>
                      <a:pPr indent="0" lvl="0" marL="0" marR="0" rtl="0" algn="l">
                        <a:lnSpc>
                          <a:spcPct val="100000"/>
                        </a:lnSpc>
                        <a:spcBef>
                          <a:spcPts val="0"/>
                        </a:spcBef>
                        <a:spcAft>
                          <a:spcPts val="0"/>
                        </a:spcAft>
                        <a:buNone/>
                      </a:pPr>
                      <a:r>
                        <a:rPr lang="en-US" sz="1400" u="none" cap="none" strike="noStrike"/>
                        <a:t>ADABOOST</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92%</a:t>
                      </a:r>
                      <a:endParaRPr/>
                    </a:p>
                  </a:txBody>
                  <a:tcPr marT="45725" marB="45725" marR="91450" marL="91450"/>
                </a:tc>
              </a:tr>
            </a:tbl>
          </a:graphicData>
        </a:graphic>
      </p:graphicFrame>
      <p:sp>
        <p:nvSpPr>
          <p:cNvPr id="253" name="Google Shape;253;p8"/>
          <p:cNvSpPr/>
          <p:nvPr/>
        </p:nvSpPr>
        <p:spPr>
          <a:xfrm>
            <a:off x="4239491" y="1874809"/>
            <a:ext cx="3952558" cy="351327"/>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UNDER-SAMPLING TECHNIQUE</a:t>
            </a:r>
            <a:endParaRPr/>
          </a:p>
        </p:txBody>
      </p:sp>
      <p:pic>
        <p:nvPicPr>
          <p:cNvPr id="254" name="Google Shape;254;p8"/>
          <p:cNvPicPr preferRelativeResize="0"/>
          <p:nvPr/>
        </p:nvPicPr>
        <p:blipFill rotWithShape="1">
          <a:blip r:embed="rId3">
            <a:alphaModFix/>
          </a:blip>
          <a:srcRect b="0" l="0" r="0" t="0"/>
          <a:stretch/>
        </p:blipFill>
        <p:spPr>
          <a:xfrm>
            <a:off x="395283" y="2746286"/>
            <a:ext cx="6081287" cy="37804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9"/>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1" name="Google Shape;261;p9"/>
          <p:cNvSpPr txBox="1"/>
          <p:nvPr/>
        </p:nvSpPr>
        <p:spPr>
          <a:xfrm>
            <a:off x="4405140" y="1156055"/>
            <a:ext cx="10292700" cy="461624"/>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Results and Discussion</a:t>
            </a:r>
            <a:endParaRPr b="0" i="0" sz="1400" u="none" cap="none" strike="noStrike">
              <a:solidFill>
                <a:schemeClr val="accent1"/>
              </a:solidFill>
              <a:latin typeface="Calibri"/>
              <a:ea typeface="Calibri"/>
              <a:cs typeface="Calibri"/>
              <a:sym typeface="Calibri"/>
            </a:endParaRPr>
          </a:p>
        </p:txBody>
      </p:sp>
      <p:graphicFrame>
        <p:nvGraphicFramePr>
          <p:cNvPr id="262" name="Google Shape;262;p9"/>
          <p:cNvGraphicFramePr/>
          <p:nvPr/>
        </p:nvGraphicFramePr>
        <p:xfrm>
          <a:off x="6465455" y="2705910"/>
          <a:ext cx="3000000" cy="3000000"/>
        </p:xfrm>
        <a:graphic>
          <a:graphicData uri="http://schemas.openxmlformats.org/drawingml/2006/table">
            <a:tbl>
              <a:tblPr bandRow="1" firstRow="1">
                <a:noFill/>
                <a:tableStyleId>{14DF1DB7-9BF3-46A2-A8C3-652248C629C9}</a:tableStyleId>
              </a:tblPr>
              <a:tblGrid>
                <a:gridCol w="2681400"/>
                <a:gridCol w="2681400"/>
              </a:tblGrid>
              <a:tr h="637575">
                <a:tc>
                  <a:txBody>
                    <a:bodyPr/>
                    <a:lstStyle/>
                    <a:p>
                      <a:pPr indent="0" lvl="0" marL="0" marR="0" rtl="0" algn="ctr">
                        <a:lnSpc>
                          <a:spcPct val="100000"/>
                        </a:lnSpc>
                        <a:spcBef>
                          <a:spcPts val="0"/>
                        </a:spcBef>
                        <a:spcAft>
                          <a:spcPts val="0"/>
                        </a:spcAft>
                        <a:buNone/>
                      </a:pPr>
                      <a:r>
                        <a:rPr lang="en-US" sz="1400" u="none" cap="none" strike="noStrike"/>
                        <a:t> MODEL </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ACCURACY</a:t>
                      </a:r>
                      <a:endParaRPr/>
                    </a:p>
                    <a:p>
                      <a:pPr indent="0" lvl="0" marL="0" marR="0" rtl="0" algn="ctr">
                        <a:lnSpc>
                          <a:spcPct val="100000"/>
                        </a:lnSpc>
                        <a:spcBef>
                          <a:spcPts val="0"/>
                        </a:spcBef>
                        <a:spcAft>
                          <a:spcPts val="0"/>
                        </a:spcAft>
                        <a:buNone/>
                      </a:pPr>
                      <a:r>
                        <a:rPr lang="en-US" sz="1400" u="none" cap="none" strike="noStrike"/>
                        <a:t>(IN %)</a:t>
                      </a:r>
                      <a:endParaRPr/>
                    </a:p>
                  </a:txBody>
                  <a:tcPr marT="45725" marB="45725" marR="91450" marL="91450"/>
                </a:tc>
              </a:tr>
              <a:tr h="582300">
                <a:tc>
                  <a:txBody>
                    <a:bodyPr/>
                    <a:lstStyle/>
                    <a:p>
                      <a:pPr indent="0" lvl="0" marL="0" marR="0" rtl="0" algn="l">
                        <a:lnSpc>
                          <a:spcPct val="100000"/>
                        </a:lnSpc>
                        <a:spcBef>
                          <a:spcPts val="0"/>
                        </a:spcBef>
                        <a:spcAft>
                          <a:spcPts val="0"/>
                        </a:spcAft>
                        <a:buNone/>
                      </a:pPr>
                      <a:r>
                        <a:rPr lang="en-US" sz="1400" u="none" cap="none" strike="noStrike"/>
                        <a:t>LOGISTIC REGRESSION</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75%</a:t>
                      </a:r>
                      <a:endParaRPr/>
                    </a:p>
                  </a:txBody>
                  <a:tcPr marT="45725" marB="45725" marR="91450" marL="91450"/>
                </a:tc>
              </a:tr>
              <a:tr h="582300">
                <a:tc>
                  <a:txBody>
                    <a:bodyPr/>
                    <a:lstStyle/>
                    <a:p>
                      <a:pPr indent="0" lvl="0" marL="0" marR="0" rtl="0" algn="l">
                        <a:lnSpc>
                          <a:spcPct val="100000"/>
                        </a:lnSpc>
                        <a:spcBef>
                          <a:spcPts val="0"/>
                        </a:spcBef>
                        <a:spcAft>
                          <a:spcPts val="0"/>
                        </a:spcAft>
                        <a:buNone/>
                      </a:pPr>
                      <a:r>
                        <a:rPr lang="en-US" sz="1400" u="none" cap="none" strike="noStrike"/>
                        <a:t>RANDOM FOREST</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82%</a:t>
                      </a:r>
                      <a:endParaRPr/>
                    </a:p>
                  </a:txBody>
                  <a:tcPr marT="45725" marB="45725" marR="91450" marL="91450"/>
                </a:tc>
              </a:tr>
              <a:tr h="582300">
                <a:tc>
                  <a:txBody>
                    <a:bodyPr/>
                    <a:lstStyle/>
                    <a:p>
                      <a:pPr indent="0" lvl="0" marL="0" marR="0" rtl="0" algn="l">
                        <a:lnSpc>
                          <a:spcPct val="100000"/>
                        </a:lnSpc>
                        <a:spcBef>
                          <a:spcPts val="0"/>
                        </a:spcBef>
                        <a:spcAft>
                          <a:spcPts val="0"/>
                        </a:spcAft>
                        <a:buNone/>
                      </a:pPr>
                      <a:r>
                        <a:rPr lang="en-US"/>
                        <a:t>GAUSSIAN</a:t>
                      </a:r>
                      <a:r>
                        <a:rPr lang="en-US" sz="1400" u="none" cap="none" strike="noStrike"/>
                        <a:t> NAÏVE BAYES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71%</a:t>
                      </a:r>
                      <a:endParaRPr/>
                    </a:p>
                  </a:txBody>
                  <a:tcPr marT="45725" marB="45725" marR="91450" marL="91450"/>
                </a:tc>
              </a:tr>
              <a:tr h="582300">
                <a:tc>
                  <a:txBody>
                    <a:bodyPr/>
                    <a:lstStyle/>
                    <a:p>
                      <a:pPr indent="0" lvl="0" marL="0" marR="0" rtl="0" algn="l">
                        <a:lnSpc>
                          <a:spcPct val="100000"/>
                        </a:lnSpc>
                        <a:spcBef>
                          <a:spcPts val="0"/>
                        </a:spcBef>
                        <a:spcAft>
                          <a:spcPts val="0"/>
                        </a:spcAft>
                        <a:buNone/>
                      </a:pPr>
                      <a:r>
                        <a:rPr lang="en-US" sz="1400" u="none" cap="none" strike="noStrike"/>
                        <a:t>ADABOOST</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82%</a:t>
                      </a:r>
                      <a:endParaRPr/>
                    </a:p>
                  </a:txBody>
                  <a:tcPr marT="45725" marB="45725" marR="91450" marL="91450"/>
                </a:tc>
              </a:tr>
              <a:tr h="582300">
                <a:tc>
                  <a:txBody>
                    <a:bodyPr/>
                    <a:lstStyle/>
                    <a:p>
                      <a:pPr indent="0" lvl="0" marL="0" marR="0" rtl="0" algn="l">
                        <a:lnSpc>
                          <a:spcPct val="100000"/>
                        </a:lnSpc>
                        <a:spcBef>
                          <a:spcPts val="0"/>
                        </a:spcBef>
                        <a:spcAft>
                          <a:spcPts val="0"/>
                        </a:spcAft>
                        <a:buNone/>
                      </a:pPr>
                      <a:r>
                        <a:rPr lang="en-US" sz="1400" u="none" cap="none" strike="noStrike"/>
                        <a:t>XGBOOST</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93%</a:t>
                      </a:r>
                      <a:endParaRPr/>
                    </a:p>
                  </a:txBody>
                  <a:tcPr marT="45725" marB="45725" marR="91450" marL="91450"/>
                </a:tc>
              </a:tr>
            </a:tbl>
          </a:graphicData>
        </a:graphic>
      </p:graphicFrame>
      <p:sp>
        <p:nvSpPr>
          <p:cNvPr id="263" name="Google Shape;263;p9"/>
          <p:cNvSpPr/>
          <p:nvPr/>
        </p:nvSpPr>
        <p:spPr>
          <a:xfrm>
            <a:off x="4239491" y="1874809"/>
            <a:ext cx="3952558" cy="351327"/>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SMOTE TECHNIQUE</a:t>
            </a:r>
            <a:endParaRPr/>
          </a:p>
        </p:txBody>
      </p:sp>
      <p:pic>
        <p:nvPicPr>
          <p:cNvPr id="264" name="Google Shape;264;p9"/>
          <p:cNvPicPr preferRelativeResize="0"/>
          <p:nvPr/>
        </p:nvPicPr>
        <p:blipFill rotWithShape="1">
          <a:blip r:embed="rId3">
            <a:alphaModFix/>
          </a:blip>
          <a:srcRect b="0" l="0" r="0" t="0"/>
          <a:stretch/>
        </p:blipFill>
        <p:spPr>
          <a:xfrm>
            <a:off x="172586" y="2705910"/>
            <a:ext cx="6043184" cy="35491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Raunak Singh</dc:creator>
</cp:coreProperties>
</file>